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329" r:id="rId3"/>
    <p:sldId id="258" r:id="rId4"/>
    <p:sldId id="268" r:id="rId5"/>
    <p:sldId id="259" r:id="rId6"/>
    <p:sldId id="262" r:id="rId7"/>
    <p:sldId id="272" r:id="rId8"/>
    <p:sldId id="324" r:id="rId9"/>
    <p:sldId id="319" r:id="rId10"/>
    <p:sldId id="318" r:id="rId11"/>
    <p:sldId id="325" r:id="rId12"/>
    <p:sldId id="320" r:id="rId13"/>
    <p:sldId id="323" r:id="rId14"/>
    <p:sldId id="322" r:id="rId15"/>
    <p:sldId id="260" r:id="rId16"/>
    <p:sldId id="326" r:id="rId17"/>
    <p:sldId id="278" r:id="rId18"/>
  </p:sldIdLst>
  <p:sldSz cx="9144000" cy="5143500" type="screen16x9"/>
  <p:notesSz cx="6858000" cy="9144000"/>
  <p:embeddedFontLst>
    <p:embeddedFont>
      <p:font typeface="Red Rose" charset="0"/>
      <p:regular r:id="rId20"/>
      <p:bold r:id="rId21"/>
    </p:embeddedFont>
    <p:embeddedFont>
      <p:font typeface="Georgia" pitchFamily="18" charset="0"/>
      <p:regular r:id="rId22"/>
      <p:bold r:id="rId23"/>
      <p:italic r:id="rId24"/>
      <p:boldItalic r:id="rId25"/>
    </p:embeddedFont>
    <p:embeddedFont>
      <p:font typeface="Imbue" charset="0"/>
      <p:regular r:id="rId26"/>
      <p:bold r:id="rId27"/>
    </p:embeddedFont>
    <p:embeddedFont>
      <p:font typeface="Bodoni MT Condensed" pitchFamily="18" charset="0"/>
      <p:regular r:id="rId28"/>
      <p:bold r:id="rId29"/>
      <p:italic r:id="rId30"/>
      <p:boldItalic r:id="rId31"/>
    </p:embeddedFont>
    <p:embeddedFont>
      <p:font typeface="Sora" charset="0"/>
      <p:regular r:id="rId32"/>
      <p:bold r:id="rId33"/>
    </p:embeddedFont>
    <p:embeddedFont>
      <p:font typeface="Poppins Light" charset="0"/>
      <p:regular r:id="rId34"/>
      <p:bold r:id="rId35"/>
      <p:italic r:id="rId36"/>
      <p:boldItalic r:id="rId37"/>
    </p:embeddedFont>
    <p:embeddedFont>
      <p:font typeface="Sofia" charset="0"/>
      <p:regular r:id="rId38"/>
    </p:embeddedFont>
    <p:embeddedFont>
      <p:font typeface="Bahnschrift Condensed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EBFE"/>
    <a:srgbClr val="EDEAFA"/>
    <a:srgbClr val="FFC8C2"/>
    <a:srgbClr val="CDF4F5"/>
    <a:srgbClr val="FFF3FE"/>
    <a:srgbClr val="CBF0F7"/>
    <a:srgbClr val="9E91D3"/>
    <a:srgbClr val="7E6EC5"/>
    <a:srgbClr val="C78FB3"/>
    <a:srgbClr val="A9558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47C29DEC-9FE4-4AE7-B64C-085B7B19B084}">
  <a:tblStyle styleId="{47C29DEC-9FE4-4AE7-B64C-085B7B19B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F0714F-90C5-4D9D-A069-75EE42A32C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90" y="-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>
          <a:extLst>
            <a:ext uri="{FF2B5EF4-FFF2-40B4-BE49-F238E27FC236}">
              <a16:creationId xmlns:a16="http://schemas.microsoft.com/office/drawing/2014/main" xmlns="" id="{243F3DBC-4EB7-88C8-79AB-E61DA38B1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ee50b6cd53_1_82:notes">
            <a:extLst>
              <a:ext uri="{FF2B5EF4-FFF2-40B4-BE49-F238E27FC236}">
                <a16:creationId xmlns:a16="http://schemas.microsoft.com/office/drawing/2014/main" xmlns="" id="{F6F1EF55-B180-3849-BFC1-D1118D1E52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ee50b6cd53_1_82:notes">
            <a:extLst>
              <a:ext uri="{FF2B5EF4-FFF2-40B4-BE49-F238E27FC236}">
                <a16:creationId xmlns:a16="http://schemas.microsoft.com/office/drawing/2014/main" xmlns="" id="{4A17EE0C-B70D-BBD0-722C-3DAC2CDCE9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1229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xmlns="" id="{32239D39-5E22-B0C4-E7F0-4665EC35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b65432860_0_161:notes">
            <a:extLst>
              <a:ext uri="{FF2B5EF4-FFF2-40B4-BE49-F238E27FC236}">
                <a16:creationId xmlns:a16="http://schemas.microsoft.com/office/drawing/2014/main" xmlns="" id="{A9886978-B53A-07A3-88AD-54CF2EF1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ab65432860_0_161:notes">
            <a:extLst>
              <a:ext uri="{FF2B5EF4-FFF2-40B4-BE49-F238E27FC236}">
                <a16:creationId xmlns:a16="http://schemas.microsoft.com/office/drawing/2014/main" xmlns="" id="{EE35C388-C86D-668D-FEA6-F13124D13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3022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>
          <a:extLst>
            <a:ext uri="{FF2B5EF4-FFF2-40B4-BE49-F238E27FC236}">
              <a16:creationId xmlns:a16="http://schemas.microsoft.com/office/drawing/2014/main" xmlns="" id="{3DDD9881-C3CB-1C1A-C3F5-642E82F0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b65432860_0_174:notes">
            <a:extLst>
              <a:ext uri="{FF2B5EF4-FFF2-40B4-BE49-F238E27FC236}">
                <a16:creationId xmlns:a16="http://schemas.microsoft.com/office/drawing/2014/main" xmlns="" id="{31931568-1B0D-5800-A79B-AA62A7413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b65432860_0_174:notes">
            <a:extLst>
              <a:ext uri="{FF2B5EF4-FFF2-40B4-BE49-F238E27FC236}">
                <a16:creationId xmlns:a16="http://schemas.microsoft.com/office/drawing/2014/main" xmlns="" id="{976D71BF-D332-1B33-DD99-06AE75FAFA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99834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>
          <a:extLst>
            <a:ext uri="{FF2B5EF4-FFF2-40B4-BE49-F238E27FC236}">
              <a16:creationId xmlns:a16="http://schemas.microsoft.com/office/drawing/2014/main" xmlns="" id="{01F859BF-7147-71D3-0584-BA8CF027F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b65432860_0_174:notes">
            <a:extLst>
              <a:ext uri="{FF2B5EF4-FFF2-40B4-BE49-F238E27FC236}">
                <a16:creationId xmlns:a16="http://schemas.microsoft.com/office/drawing/2014/main" xmlns="" id="{A162D8A9-7E39-EDF1-B137-8FCFC3FB1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b65432860_0_174:notes">
            <a:extLst>
              <a:ext uri="{FF2B5EF4-FFF2-40B4-BE49-F238E27FC236}">
                <a16:creationId xmlns:a16="http://schemas.microsoft.com/office/drawing/2014/main" xmlns="" id="{19800EE3-82A8-99D5-2DF4-D0BE462F6F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59968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>
          <a:extLst>
            <a:ext uri="{FF2B5EF4-FFF2-40B4-BE49-F238E27FC236}">
              <a16:creationId xmlns:a16="http://schemas.microsoft.com/office/drawing/2014/main" xmlns="" id="{4C252EE1-CB11-4BF8-4A87-E1E1A5FAA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b65432860_0_174:notes">
            <a:extLst>
              <a:ext uri="{FF2B5EF4-FFF2-40B4-BE49-F238E27FC236}">
                <a16:creationId xmlns:a16="http://schemas.microsoft.com/office/drawing/2014/main" xmlns="" id="{63DCC727-04F0-2483-7DC7-8F6A198755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b65432860_0_174:notes">
            <a:extLst>
              <a:ext uri="{FF2B5EF4-FFF2-40B4-BE49-F238E27FC236}">
                <a16:creationId xmlns:a16="http://schemas.microsoft.com/office/drawing/2014/main" xmlns="" id="{0C9127AF-F41A-82AD-0EE0-D575A8392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24464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b6543286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ab6543286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xmlns="" id="{EC2C6FDA-8E94-744A-EFFF-6DF038AE9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b65432860_0_161:notes">
            <a:extLst>
              <a:ext uri="{FF2B5EF4-FFF2-40B4-BE49-F238E27FC236}">
                <a16:creationId xmlns:a16="http://schemas.microsoft.com/office/drawing/2014/main" xmlns="" id="{3984FE8C-D682-49F6-8168-9EEAE56356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ab65432860_0_161:notes">
            <a:extLst>
              <a:ext uri="{FF2B5EF4-FFF2-40B4-BE49-F238E27FC236}">
                <a16:creationId xmlns:a16="http://schemas.microsoft.com/office/drawing/2014/main" xmlns="" id="{009DB4E0-29B9-4D9C-0C0F-7C019F236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92713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ee50b6cd53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ee50b6cd53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f355fd47b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f355fd47b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b6543286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b6543286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ee50b6cd53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ee50b6cd53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b6543286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ab6543286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b654328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b654328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ee50b6cd53_1_3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ee50b6cd53_1_3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xmlns="" id="{9F1A5F95-EB28-3FC1-AE13-7183B15D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b65432860_0_161:notes">
            <a:extLst>
              <a:ext uri="{FF2B5EF4-FFF2-40B4-BE49-F238E27FC236}">
                <a16:creationId xmlns:a16="http://schemas.microsoft.com/office/drawing/2014/main" xmlns="" id="{4D64D311-771A-CBBA-7CBD-AA864FE70B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ab65432860_0_161:notes">
            <a:extLst>
              <a:ext uri="{FF2B5EF4-FFF2-40B4-BE49-F238E27FC236}">
                <a16:creationId xmlns:a16="http://schemas.microsoft.com/office/drawing/2014/main" xmlns="" id="{2401656F-439E-89FD-4C0B-8F8281F01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24812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>
          <a:extLst>
            <a:ext uri="{FF2B5EF4-FFF2-40B4-BE49-F238E27FC236}">
              <a16:creationId xmlns:a16="http://schemas.microsoft.com/office/drawing/2014/main" xmlns="" id="{89692543-9F47-723D-6396-7550AF02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b65432860_0_174:notes">
            <a:extLst>
              <a:ext uri="{FF2B5EF4-FFF2-40B4-BE49-F238E27FC236}">
                <a16:creationId xmlns:a16="http://schemas.microsoft.com/office/drawing/2014/main" xmlns="" id="{F03E692E-9CDB-7ED5-85D1-FEABB9E4F7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b65432860_0_174:notes">
            <a:extLst>
              <a:ext uri="{FF2B5EF4-FFF2-40B4-BE49-F238E27FC236}">
                <a16:creationId xmlns:a16="http://schemas.microsoft.com/office/drawing/2014/main" xmlns="" id="{9849F499-8EE2-4788-561B-1553C024C6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46514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49875" y="1467124"/>
            <a:ext cx="5392500" cy="19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387525" y="3515675"/>
            <a:ext cx="29172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00250" y="162000"/>
            <a:ext cx="8743500" cy="4819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4723186" y="-629688"/>
            <a:ext cx="4376123" cy="1680455"/>
            <a:chOff x="5290771" y="-629674"/>
            <a:chExt cx="3808305" cy="1462410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8267422" y="-81086"/>
              <a:ext cx="831653" cy="913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84351" y="-337841"/>
              <a:ext cx="1114350" cy="1009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477059" y="-202718"/>
              <a:ext cx="923694" cy="1035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5442551" y="-781454"/>
              <a:ext cx="1369880" cy="16734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>
            <a:off x="200250" y="162000"/>
            <a:ext cx="8743500" cy="4819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52" name="Google Shape;352;p32"/>
          <p:cNvGrpSpPr/>
          <p:nvPr/>
        </p:nvGrpSpPr>
        <p:grpSpPr>
          <a:xfrm>
            <a:off x="5290771" y="-629674"/>
            <a:ext cx="3808305" cy="1462410"/>
            <a:chOff x="5290771" y="-629674"/>
            <a:chExt cx="3808305" cy="1462410"/>
          </a:xfrm>
        </p:grpSpPr>
        <p:pic>
          <p:nvPicPr>
            <p:cNvPr id="353" name="Google Shape;353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8267422" y="-81086"/>
              <a:ext cx="831653" cy="913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84351" y="-337841"/>
              <a:ext cx="1114350" cy="1009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477059" y="-202718"/>
              <a:ext cx="923694" cy="1035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5442551" y="-781454"/>
              <a:ext cx="1369880" cy="16734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/>
          <p:nvPr/>
        </p:nvSpPr>
        <p:spPr>
          <a:xfrm>
            <a:off x="200250" y="162000"/>
            <a:ext cx="8743500" cy="4819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59" name="Google Shape;359;p33"/>
          <p:cNvGrpSpPr/>
          <p:nvPr/>
        </p:nvGrpSpPr>
        <p:grpSpPr>
          <a:xfrm>
            <a:off x="0" y="0"/>
            <a:ext cx="1488249" cy="1448350"/>
            <a:chOff x="0" y="0"/>
            <a:chExt cx="1488249" cy="1448350"/>
          </a:xfrm>
        </p:grpSpPr>
        <p:pic>
          <p:nvPicPr>
            <p:cNvPr id="360" name="Google Shape;360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" y="0"/>
              <a:ext cx="1025540" cy="144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"/>
              <a:ext cx="1488249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2" name="Google Shape;362;p33"/>
          <p:cNvGrpSpPr/>
          <p:nvPr/>
        </p:nvGrpSpPr>
        <p:grpSpPr>
          <a:xfrm>
            <a:off x="7654598" y="4037623"/>
            <a:ext cx="1736966" cy="1304626"/>
            <a:chOff x="7654598" y="4037623"/>
            <a:chExt cx="1736966" cy="1304626"/>
          </a:xfrm>
        </p:grpSpPr>
        <p:pic>
          <p:nvPicPr>
            <p:cNvPr id="363" name="Google Shape;36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7654598" y="4489574"/>
              <a:ext cx="965950" cy="67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23995" y="4037623"/>
              <a:ext cx="568018" cy="46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76700" y="4332425"/>
              <a:ext cx="1214864" cy="1009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2543378" y="1786700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" hasCustomPrompt="1"/>
          </p:nvPr>
        </p:nvSpPr>
        <p:spPr>
          <a:xfrm>
            <a:off x="3317078" y="12124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2543378" y="2373232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3"/>
          </p:nvPr>
        </p:nvSpPr>
        <p:spPr>
          <a:xfrm>
            <a:off x="5600731" y="1786700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4" hasCustomPrompt="1"/>
          </p:nvPr>
        </p:nvSpPr>
        <p:spPr>
          <a:xfrm>
            <a:off x="6374431" y="12124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5"/>
          </p:nvPr>
        </p:nvSpPr>
        <p:spPr>
          <a:xfrm>
            <a:off x="5600731" y="2373226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6"/>
          </p:nvPr>
        </p:nvSpPr>
        <p:spPr>
          <a:xfrm>
            <a:off x="2543378" y="3532175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7" hasCustomPrompt="1"/>
          </p:nvPr>
        </p:nvSpPr>
        <p:spPr>
          <a:xfrm>
            <a:off x="3317078" y="29580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8"/>
          </p:nvPr>
        </p:nvSpPr>
        <p:spPr>
          <a:xfrm>
            <a:off x="2543378" y="4118700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9"/>
          </p:nvPr>
        </p:nvSpPr>
        <p:spPr>
          <a:xfrm>
            <a:off x="5600731" y="3532175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3" hasCustomPrompt="1"/>
          </p:nvPr>
        </p:nvSpPr>
        <p:spPr>
          <a:xfrm>
            <a:off x="6374431" y="29580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4"/>
          </p:nvPr>
        </p:nvSpPr>
        <p:spPr>
          <a:xfrm>
            <a:off x="5600731" y="4118700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5"/>
          </p:nvPr>
        </p:nvSpPr>
        <p:spPr>
          <a:xfrm>
            <a:off x="2543375" y="466550"/>
            <a:ext cx="58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695100" y="2088050"/>
            <a:ext cx="3108000" cy="12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604950" y="1246250"/>
            <a:ext cx="1288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3695100" y="3235750"/>
            <a:ext cx="31080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200250" y="162000"/>
            <a:ext cx="8743500" cy="4819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2" name="Google Shape;22;p3"/>
          <p:cNvGrpSpPr/>
          <p:nvPr/>
        </p:nvGrpSpPr>
        <p:grpSpPr>
          <a:xfrm>
            <a:off x="5868300" y="-323275"/>
            <a:ext cx="3275700" cy="2097225"/>
            <a:chOff x="5868300" y="-323275"/>
            <a:chExt cx="3275700" cy="2097225"/>
          </a:xfrm>
        </p:grpSpPr>
        <p:pic>
          <p:nvPicPr>
            <p:cNvPr id="23" name="Google Shape;23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21933" y="43882"/>
              <a:ext cx="1022066" cy="144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319189">
              <a:off x="6907577" y="164672"/>
              <a:ext cx="1729801" cy="1201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868300" y="-323275"/>
              <a:ext cx="1623499" cy="134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1240800" y="1636800"/>
            <a:ext cx="4170900" cy="18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200250" y="162000"/>
            <a:ext cx="8743500" cy="4819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0" y="0"/>
            <a:ext cx="1734108" cy="1687618"/>
            <a:chOff x="0" y="0"/>
            <a:chExt cx="1488249" cy="1448350"/>
          </a:xfrm>
        </p:grpSpPr>
        <p:pic>
          <p:nvPicPr>
            <p:cNvPr id="78" name="Google Shape;78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" y="0"/>
              <a:ext cx="1025540" cy="144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"/>
              <a:ext cx="1488249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" name="Google Shape;80;p8"/>
          <p:cNvGrpSpPr/>
          <p:nvPr/>
        </p:nvGrpSpPr>
        <p:grpSpPr>
          <a:xfrm rot="5400000">
            <a:off x="2902273" y="3764575"/>
            <a:ext cx="1307950" cy="2249775"/>
            <a:chOff x="8096473" y="915800"/>
            <a:chExt cx="1307950" cy="2249775"/>
          </a:xfrm>
        </p:grpSpPr>
        <p:pic>
          <p:nvPicPr>
            <p:cNvPr id="81" name="Google Shape;81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12724" y="2101738"/>
              <a:ext cx="1251130" cy="87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7963683" y="1048590"/>
              <a:ext cx="1573531" cy="1307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2620800" y="1491150"/>
            <a:ext cx="3902400" cy="11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2620800" y="2674050"/>
            <a:ext cx="39024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200250" y="162000"/>
            <a:ext cx="8743500" cy="4819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87" name="Google Shape;87;p9"/>
          <p:cNvGrpSpPr/>
          <p:nvPr/>
        </p:nvGrpSpPr>
        <p:grpSpPr>
          <a:xfrm>
            <a:off x="6" y="-215147"/>
            <a:ext cx="2601821" cy="1595962"/>
            <a:chOff x="6" y="-215147"/>
            <a:chExt cx="2601821" cy="1595962"/>
          </a:xfrm>
        </p:grpSpPr>
        <p:pic>
          <p:nvPicPr>
            <p:cNvPr id="88" name="Google Shape;8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52250" y="-3"/>
              <a:ext cx="1369226" cy="526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" y="139660"/>
              <a:ext cx="974025" cy="105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00">
              <a:off x="819916" y="144996"/>
              <a:ext cx="1675209" cy="875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9"/>
          <p:cNvGrpSpPr/>
          <p:nvPr/>
        </p:nvGrpSpPr>
        <p:grpSpPr>
          <a:xfrm>
            <a:off x="6800106" y="3551031"/>
            <a:ext cx="2771570" cy="1738224"/>
            <a:chOff x="6800106" y="3551031"/>
            <a:chExt cx="2771570" cy="1738224"/>
          </a:xfrm>
        </p:grpSpPr>
        <p:pic>
          <p:nvPicPr>
            <p:cNvPr id="92" name="Google Shape;9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8050016" y="3399251"/>
              <a:ext cx="1369880" cy="1673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00106" y="4077398"/>
              <a:ext cx="974025" cy="105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7697919" y="4253810"/>
              <a:ext cx="923694" cy="10354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720000" y="2265794"/>
            <a:ext cx="25035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"/>
          </p:nvPr>
        </p:nvSpPr>
        <p:spPr>
          <a:xfrm>
            <a:off x="3320208" y="2265794"/>
            <a:ext cx="25035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3"/>
          </p:nvPr>
        </p:nvSpPr>
        <p:spPr>
          <a:xfrm>
            <a:off x="2020106" y="4001605"/>
            <a:ext cx="25035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4"/>
          </p:nvPr>
        </p:nvSpPr>
        <p:spPr>
          <a:xfrm>
            <a:off x="4620315" y="4001605"/>
            <a:ext cx="25035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5"/>
          </p:nvPr>
        </p:nvSpPr>
        <p:spPr>
          <a:xfrm>
            <a:off x="5920421" y="2265794"/>
            <a:ext cx="25035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1417487" y="1162725"/>
            <a:ext cx="1108500" cy="43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2717593" y="2898561"/>
            <a:ext cx="1108500" cy="43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8" hasCustomPrompt="1"/>
          </p:nvPr>
        </p:nvSpPr>
        <p:spPr>
          <a:xfrm>
            <a:off x="4017698" y="1162725"/>
            <a:ext cx="1108500" cy="43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9" hasCustomPrompt="1"/>
          </p:nvPr>
        </p:nvSpPr>
        <p:spPr>
          <a:xfrm>
            <a:off x="5317873" y="2898561"/>
            <a:ext cx="1108500" cy="43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3" hasCustomPrompt="1"/>
          </p:nvPr>
        </p:nvSpPr>
        <p:spPr>
          <a:xfrm>
            <a:off x="6617909" y="1162725"/>
            <a:ext cx="1108500" cy="43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4"/>
          </p:nvPr>
        </p:nvSpPr>
        <p:spPr>
          <a:xfrm>
            <a:off x="720000" y="1560503"/>
            <a:ext cx="25035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 b="1">
                <a:solidFill>
                  <a:schemeClr val="dk1"/>
                </a:solidFill>
                <a:latin typeface="Red Rose"/>
                <a:ea typeface="Red Rose"/>
                <a:cs typeface="Red Rose"/>
                <a:sym typeface="Red Ros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5"/>
          </p:nvPr>
        </p:nvSpPr>
        <p:spPr>
          <a:xfrm>
            <a:off x="3320209" y="1560503"/>
            <a:ext cx="25035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 b="1">
                <a:solidFill>
                  <a:schemeClr val="dk1"/>
                </a:solidFill>
                <a:latin typeface="Red Rose"/>
                <a:ea typeface="Red Rose"/>
                <a:cs typeface="Red Rose"/>
                <a:sym typeface="Red Ros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6"/>
          </p:nvPr>
        </p:nvSpPr>
        <p:spPr>
          <a:xfrm>
            <a:off x="5920421" y="1560503"/>
            <a:ext cx="25035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 b="1">
                <a:solidFill>
                  <a:schemeClr val="dk1"/>
                </a:solidFill>
                <a:latin typeface="Red Rose"/>
                <a:ea typeface="Red Rose"/>
                <a:cs typeface="Red Rose"/>
                <a:sym typeface="Red Ros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7"/>
          </p:nvPr>
        </p:nvSpPr>
        <p:spPr>
          <a:xfrm>
            <a:off x="2020120" y="3296338"/>
            <a:ext cx="25035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 b="1">
                <a:solidFill>
                  <a:schemeClr val="dk1"/>
                </a:solidFill>
                <a:latin typeface="Red Rose"/>
                <a:ea typeface="Red Rose"/>
                <a:cs typeface="Red Rose"/>
                <a:sym typeface="Red Ros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8"/>
          </p:nvPr>
        </p:nvSpPr>
        <p:spPr>
          <a:xfrm>
            <a:off x="4620315" y="3296338"/>
            <a:ext cx="25035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 b="1">
                <a:solidFill>
                  <a:schemeClr val="dk1"/>
                </a:solidFill>
                <a:latin typeface="Red Rose"/>
                <a:ea typeface="Red Rose"/>
                <a:cs typeface="Red Rose"/>
                <a:sym typeface="Red Ros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fia"/>
              <a:buNone/>
              <a:defRPr sz="2400">
                <a:latin typeface="Sofia"/>
                <a:ea typeface="Sofia"/>
                <a:cs typeface="Sofia"/>
                <a:sym typeface="Sofia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200250" y="162000"/>
            <a:ext cx="8743500" cy="4819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21" name="Google Shape;121;p13"/>
          <p:cNvGrpSpPr/>
          <p:nvPr/>
        </p:nvGrpSpPr>
        <p:grpSpPr>
          <a:xfrm>
            <a:off x="7402099" y="-227154"/>
            <a:ext cx="2197012" cy="2537352"/>
            <a:chOff x="7402099" y="-227154"/>
            <a:chExt cx="2197012" cy="253735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230468">
              <a:off x="8524679" y="1123773"/>
              <a:ext cx="847705" cy="1035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117115">
              <a:off x="7589078" y="-76196"/>
              <a:ext cx="921375" cy="97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96499" y="-3"/>
              <a:ext cx="847500" cy="1443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13"/>
          <p:cNvGrpSpPr/>
          <p:nvPr/>
        </p:nvGrpSpPr>
        <p:grpSpPr>
          <a:xfrm>
            <a:off x="-1066" y="3540126"/>
            <a:ext cx="1635190" cy="1689000"/>
            <a:chOff x="-1066" y="3540126"/>
            <a:chExt cx="1635190" cy="1689000"/>
          </a:xfrm>
        </p:grpSpPr>
        <p:pic>
          <p:nvPicPr>
            <p:cNvPr id="126" name="Google Shape;12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6147" y="3540126"/>
              <a:ext cx="914166" cy="917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0000" y="4209176"/>
              <a:ext cx="914124" cy="1004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-1066" y="4193682"/>
              <a:ext cx="923694" cy="10354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5136900" y="1787000"/>
            <a:ext cx="2979000" cy="13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title" idx="2" hasCustomPrompt="1"/>
          </p:nvPr>
        </p:nvSpPr>
        <p:spPr>
          <a:xfrm>
            <a:off x="3417300" y="2047868"/>
            <a:ext cx="1719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5136900" y="3061542"/>
            <a:ext cx="29790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200250" y="162000"/>
            <a:ext cx="8743500" cy="4819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3" name="Google Shape;143;p15"/>
          <p:cNvGrpSpPr/>
          <p:nvPr/>
        </p:nvGrpSpPr>
        <p:grpSpPr>
          <a:xfrm>
            <a:off x="0" y="-399257"/>
            <a:ext cx="3275700" cy="2016682"/>
            <a:chOff x="5868300" y="-399257"/>
            <a:chExt cx="3275700" cy="2016682"/>
          </a:xfrm>
        </p:grpSpPr>
        <p:pic>
          <p:nvPicPr>
            <p:cNvPr id="144" name="Google Shape;144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21933" y="-112643"/>
              <a:ext cx="1022066" cy="1443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319189">
              <a:off x="6907577" y="8147"/>
              <a:ext cx="1729801" cy="1201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868300" y="-323275"/>
              <a:ext cx="1623499" cy="134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2603250" y="3166241"/>
            <a:ext cx="393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2603250" y="3662741"/>
            <a:ext cx="39375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200250" y="162000"/>
            <a:ext cx="8743500" cy="4819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78" name="Google Shape;178;p19"/>
          <p:cNvGrpSpPr/>
          <p:nvPr/>
        </p:nvGrpSpPr>
        <p:grpSpPr>
          <a:xfrm>
            <a:off x="7402099" y="-227154"/>
            <a:ext cx="2197012" cy="2537352"/>
            <a:chOff x="7402099" y="-227154"/>
            <a:chExt cx="2197012" cy="2537352"/>
          </a:xfrm>
        </p:grpSpPr>
        <p:pic>
          <p:nvPicPr>
            <p:cNvPr id="179" name="Google Shape;17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230468">
              <a:off x="8524679" y="1123773"/>
              <a:ext cx="847705" cy="1035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117115">
              <a:off x="7589078" y="-76196"/>
              <a:ext cx="921375" cy="97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96499" y="-3"/>
              <a:ext cx="847500" cy="1443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19"/>
          <p:cNvGrpSpPr/>
          <p:nvPr/>
        </p:nvGrpSpPr>
        <p:grpSpPr>
          <a:xfrm rot="-8911928">
            <a:off x="-775221" y="2276642"/>
            <a:ext cx="2196927" cy="2537253"/>
            <a:chOff x="7402099" y="-227154"/>
            <a:chExt cx="2197012" cy="2537352"/>
          </a:xfrm>
        </p:grpSpPr>
        <p:pic>
          <p:nvPicPr>
            <p:cNvPr id="183" name="Google Shape;18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30468">
              <a:off x="8524679" y="1123773"/>
              <a:ext cx="847705" cy="1035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7117115">
              <a:off x="7589078" y="-76196"/>
              <a:ext cx="921375" cy="97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96499" y="-3"/>
              <a:ext cx="847500" cy="1443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4721323" y="1482525"/>
            <a:ext cx="3240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subTitle" idx="2"/>
          </p:nvPr>
        </p:nvSpPr>
        <p:spPr>
          <a:xfrm>
            <a:off x="1182677" y="1482525"/>
            <a:ext cx="3240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200250" y="162000"/>
            <a:ext cx="8743500" cy="4819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41" name="Google Shape;241;p25"/>
          <p:cNvGrpSpPr/>
          <p:nvPr/>
        </p:nvGrpSpPr>
        <p:grpSpPr>
          <a:xfrm>
            <a:off x="3" y="-1"/>
            <a:ext cx="1676347" cy="1017728"/>
            <a:chOff x="3" y="-1"/>
            <a:chExt cx="1676347" cy="1017728"/>
          </a:xfrm>
        </p:grpSpPr>
        <p:pic>
          <p:nvPicPr>
            <p:cNvPr id="242" name="Google Shape;242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92750" y="-1"/>
              <a:ext cx="1283600" cy="4939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" y="2"/>
              <a:ext cx="853365" cy="1017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" name="Google Shape;244;p25"/>
          <p:cNvGrpSpPr/>
          <p:nvPr/>
        </p:nvGrpSpPr>
        <p:grpSpPr>
          <a:xfrm>
            <a:off x="7884401" y="3959662"/>
            <a:ext cx="1259598" cy="1233750"/>
            <a:chOff x="7884401" y="3859100"/>
            <a:chExt cx="1259598" cy="1233750"/>
          </a:xfrm>
        </p:grpSpPr>
        <p:pic>
          <p:nvPicPr>
            <p:cNvPr id="245" name="Google Shape;24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84401" y="4366362"/>
              <a:ext cx="607747" cy="49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64775" y="3859100"/>
              <a:ext cx="979225" cy="1233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Rose"/>
              <a:buNone/>
              <a:defRPr sz="3200" b="1">
                <a:solidFill>
                  <a:schemeClr val="dk1"/>
                </a:solidFill>
                <a:latin typeface="Red Rose"/>
                <a:ea typeface="Red Rose"/>
                <a:cs typeface="Red Rose"/>
                <a:sym typeface="Red Ro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1" r:id="rId7"/>
    <p:sldLayoutId id="2147483665" r:id="rId8"/>
    <p:sldLayoutId id="2147483671" r:id="rId9"/>
    <p:sldLayoutId id="2147483678" r:id="rId10"/>
    <p:sldLayoutId id="2147483679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50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7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FE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>
            <a:spLocks noGrp="1"/>
          </p:cNvSpPr>
          <p:nvPr>
            <p:ph type="ctrTitle"/>
          </p:nvPr>
        </p:nvSpPr>
        <p:spPr>
          <a:xfrm>
            <a:off x="4059225" y="1856148"/>
            <a:ext cx="4715358" cy="1797812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sz="3200" dirty="0">
                <a:latin typeface="Georgia" panose="02040502050405020303" pitchFamily="18" charset="0"/>
              </a:rPr>
              <a:t>Women Safety Project </a:t>
            </a:r>
            <a:r>
              <a:rPr lang="en-IN" sz="4000" dirty="0">
                <a:latin typeface="Imbue" panose="020B0604020202020204" charset="0"/>
              </a:rPr>
              <a:t/>
            </a:r>
            <a:br>
              <a:rPr lang="en-IN" sz="4000" dirty="0">
                <a:latin typeface="Imbue" panose="020B0604020202020204" charset="0"/>
              </a:rPr>
            </a:br>
            <a:r>
              <a:rPr lang="en-IN" sz="6600" dirty="0">
                <a:solidFill>
                  <a:srgbClr val="A9558B"/>
                </a:solidFill>
                <a:latin typeface="Bodoni MT Condensed" panose="02070606080606020203" pitchFamily="18" charset="0"/>
              </a:rPr>
              <a:t>Guardian Wave</a:t>
            </a:r>
            <a:endParaRPr sz="6600" dirty="0">
              <a:solidFill>
                <a:srgbClr val="A9558B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382" name="Google Shape;382;p38"/>
          <p:cNvSpPr txBox="1">
            <a:spLocks noGrp="1"/>
          </p:cNvSpPr>
          <p:nvPr>
            <p:ph type="subTitle" idx="1"/>
          </p:nvPr>
        </p:nvSpPr>
        <p:spPr>
          <a:xfrm>
            <a:off x="3761716" y="4252380"/>
            <a:ext cx="5262121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E91D3"/>
                </a:solidFill>
              </a:rPr>
              <a:t>A legal awareness app that integrates self-defense training and AI – driven counselling</a:t>
            </a:r>
          </a:p>
        </p:txBody>
      </p:sp>
      <p:pic>
        <p:nvPicPr>
          <p:cNvPr id="383" name="Google Shape;3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725" y="3562249"/>
            <a:ext cx="166225" cy="18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38"/>
          <p:cNvGrpSpPr/>
          <p:nvPr/>
        </p:nvGrpSpPr>
        <p:grpSpPr>
          <a:xfrm>
            <a:off x="88251" y="1120369"/>
            <a:ext cx="3239278" cy="4134086"/>
            <a:chOff x="-4693775" y="1028025"/>
            <a:chExt cx="3346362" cy="4270750"/>
          </a:xfrm>
        </p:grpSpPr>
        <p:pic>
          <p:nvPicPr>
            <p:cNvPr id="385" name="Google Shape;38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206262" y="4306426"/>
              <a:ext cx="1858850" cy="971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623481" y="2297386"/>
              <a:ext cx="1492713" cy="2009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4576536" y="4229159"/>
              <a:ext cx="1445772" cy="1004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3298554" y="2266862"/>
              <a:ext cx="1694557" cy="2070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4693775" y="3275197"/>
              <a:ext cx="1319025" cy="114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2936350" y="3228229"/>
              <a:ext cx="1319025" cy="139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-2682225" y="4229138"/>
              <a:ext cx="693375" cy="74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-3991912" y="3994413"/>
              <a:ext cx="693375" cy="74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3824069" y="1788127"/>
              <a:ext cx="1510798" cy="3510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-4299450" y="1028025"/>
              <a:ext cx="2461572" cy="11479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5" name="Google Shape;3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625" y="1424199"/>
            <a:ext cx="166225" cy="1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>
          <a:extLst>
            <a:ext uri="{FF2B5EF4-FFF2-40B4-BE49-F238E27FC236}">
              <a16:creationId xmlns:a16="http://schemas.microsoft.com/office/drawing/2014/main" xmlns="" id="{04D1E91A-14A2-14FF-0F30-39754BCF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0">
            <a:extLst>
              <a:ext uri="{FF2B5EF4-FFF2-40B4-BE49-F238E27FC236}">
                <a16:creationId xmlns:a16="http://schemas.microsoft.com/office/drawing/2014/main" xmlns="" id="{FC9103CE-FD67-34FF-C82F-BB040E6ACB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175" y="2793024"/>
            <a:ext cx="166225" cy="1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0">
            <a:extLst>
              <a:ext uri="{FF2B5EF4-FFF2-40B4-BE49-F238E27FC236}">
                <a16:creationId xmlns:a16="http://schemas.microsoft.com/office/drawing/2014/main" xmlns="" id="{2FB8E6D1-0FBD-E830-45B3-8A3070FA77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950" y="1552749"/>
            <a:ext cx="166225" cy="1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837;p73">
            <a:extLst>
              <a:ext uri="{FF2B5EF4-FFF2-40B4-BE49-F238E27FC236}">
                <a16:creationId xmlns:a16="http://schemas.microsoft.com/office/drawing/2014/main" xmlns="" id="{8C866ED6-CFAE-348A-D4A2-011E535CB8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175" y="1379806"/>
            <a:ext cx="3971613" cy="376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838;p73">
            <a:extLst>
              <a:ext uri="{FF2B5EF4-FFF2-40B4-BE49-F238E27FC236}">
                <a16:creationId xmlns:a16="http://schemas.microsoft.com/office/drawing/2014/main" xmlns="" id="{BDB6ADC2-1287-C01D-6A9C-3199F5656D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8493" y="4114945"/>
            <a:ext cx="597813" cy="109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840;p73">
            <a:extLst>
              <a:ext uri="{FF2B5EF4-FFF2-40B4-BE49-F238E27FC236}">
                <a16:creationId xmlns:a16="http://schemas.microsoft.com/office/drawing/2014/main" xmlns="" id="{B24130C4-F752-16DB-4D93-587E37C2B9D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025052">
            <a:off x="8476740" y="4353470"/>
            <a:ext cx="677458" cy="9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22;p50">
            <a:extLst>
              <a:ext uri="{FF2B5EF4-FFF2-40B4-BE49-F238E27FC236}">
                <a16:creationId xmlns:a16="http://schemas.microsoft.com/office/drawing/2014/main" xmlns="" id="{3C6F7BC8-7C93-BDFF-9EAF-D881969AB7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4920" y="1552749"/>
            <a:ext cx="4146780" cy="1953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mbue" panose="020B0604020202020204" charset="0"/>
              </a:rPr>
              <a:t>Pipeline 3</a:t>
            </a:r>
            <a:br>
              <a:rPr lang="en-US" dirty="0">
                <a:latin typeface="Imbue" panose="020B0604020202020204" charset="0"/>
              </a:rPr>
            </a:br>
            <a:r>
              <a:rPr lang="en-US" sz="3200" dirty="0">
                <a:solidFill>
                  <a:srgbClr val="B8719E"/>
                </a:solidFill>
                <a:latin typeface="Bahnschrift Condensed" panose="020B0502040204020203" pitchFamily="34" charset="0"/>
              </a:rPr>
              <a:t>Legal Advice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latin typeface="Imbue" panose="020B0604020202020204" charset="0"/>
              </a:rPr>
              <a:t>Sample input/output:</a:t>
            </a:r>
          </a:p>
        </p:txBody>
      </p:sp>
    </p:spTree>
    <p:extLst>
      <p:ext uri="{BB962C8B-B14F-4D97-AF65-F5344CB8AC3E}">
        <p14:creationId xmlns:p14="http://schemas.microsoft.com/office/powerpoint/2010/main" xmlns="" val="4225713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xmlns="" id="{3412A71A-0330-10BC-17C0-284509E2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00;p39">
            <a:extLst>
              <a:ext uri="{FF2B5EF4-FFF2-40B4-BE49-F238E27FC236}">
                <a16:creationId xmlns:a16="http://schemas.microsoft.com/office/drawing/2014/main" xmlns="" id="{A5D31357-DB9B-2396-618F-D9237E54F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340" y="437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Imbue" panose="020B0604020202020204" charset="0"/>
              </a:rPr>
              <a:t>PIPELINE REVIEW</a:t>
            </a:r>
            <a:endParaRPr sz="3000" dirty="0">
              <a:latin typeface="Imbue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B10A23-9B43-34D3-7B37-B880AECB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41" y="1118870"/>
            <a:ext cx="5923119" cy="33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4613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>
          <a:extLst>
            <a:ext uri="{FF2B5EF4-FFF2-40B4-BE49-F238E27FC236}">
              <a16:creationId xmlns:a16="http://schemas.microsoft.com/office/drawing/2014/main" xmlns="" id="{A66263B3-DF8D-58E9-A8C2-40C95BC8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61">
            <a:extLst>
              <a:ext uri="{FF2B5EF4-FFF2-40B4-BE49-F238E27FC236}">
                <a16:creationId xmlns:a16="http://schemas.microsoft.com/office/drawing/2014/main" xmlns="" id="{6BF18621-8B6F-BDF7-2FEA-6058BEC0D149}"/>
              </a:ext>
            </a:extLst>
          </p:cNvPr>
          <p:cNvGrpSpPr/>
          <p:nvPr/>
        </p:nvGrpSpPr>
        <p:grpSpPr>
          <a:xfrm rot="16200000">
            <a:off x="2525959" y="-1113013"/>
            <a:ext cx="4181719" cy="7892517"/>
            <a:chOff x="4975325" y="832650"/>
            <a:chExt cx="2593800" cy="3478200"/>
          </a:xfrm>
        </p:grpSpPr>
        <p:sp>
          <p:nvSpPr>
            <p:cNvPr id="675" name="Google Shape;675;p61">
              <a:extLst>
                <a:ext uri="{FF2B5EF4-FFF2-40B4-BE49-F238E27FC236}">
                  <a16:creationId xmlns:a16="http://schemas.microsoft.com/office/drawing/2014/main" xmlns="" id="{038D9B5E-9568-6912-E01F-4C3E8E9A68EF}"/>
                </a:ext>
              </a:extLst>
            </p:cNvPr>
            <p:cNvSpPr/>
            <p:nvPr/>
          </p:nvSpPr>
          <p:spPr>
            <a:xfrm>
              <a:off x="4975325" y="832650"/>
              <a:ext cx="2593800" cy="3478200"/>
            </a:xfrm>
            <a:prstGeom prst="roundRect">
              <a:avLst>
                <a:gd name="adj" fmla="val 325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76" name="Google Shape;676;p61">
              <a:extLst>
                <a:ext uri="{FF2B5EF4-FFF2-40B4-BE49-F238E27FC236}">
                  <a16:creationId xmlns:a16="http://schemas.microsoft.com/office/drawing/2014/main" xmlns="" id="{F71A126D-B8E2-1F75-7251-AD1B9CE8FE52}"/>
                </a:ext>
              </a:extLst>
            </p:cNvPr>
            <p:cNvSpPr/>
            <p:nvPr/>
          </p:nvSpPr>
          <p:spPr>
            <a:xfrm>
              <a:off x="5731775" y="4097675"/>
              <a:ext cx="1080900" cy="78600"/>
            </a:xfrm>
            <a:prstGeom prst="roundRect">
              <a:avLst>
                <a:gd name="adj" fmla="val 325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77" name="Google Shape;677;p61">
              <a:extLst>
                <a:ext uri="{FF2B5EF4-FFF2-40B4-BE49-F238E27FC236}">
                  <a16:creationId xmlns:a16="http://schemas.microsoft.com/office/drawing/2014/main" xmlns="" id="{BE689C48-4D25-148F-992B-1E0673FAD41D}"/>
                </a:ext>
              </a:extLst>
            </p:cNvPr>
            <p:cNvSpPr/>
            <p:nvPr/>
          </p:nvSpPr>
          <p:spPr>
            <a:xfrm>
              <a:off x="6057275" y="960950"/>
              <a:ext cx="429900" cy="78600"/>
            </a:xfrm>
            <a:prstGeom prst="roundRect">
              <a:avLst>
                <a:gd name="adj" fmla="val 325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D59545A-999E-FC7C-C758-B30E9FB0F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671" y="206807"/>
            <a:ext cx="3396503" cy="535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DE1481-89AC-6046-6DF0-46B31B5A3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28" y="999264"/>
            <a:ext cx="6716144" cy="366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6695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>
          <a:extLst>
            <a:ext uri="{FF2B5EF4-FFF2-40B4-BE49-F238E27FC236}">
              <a16:creationId xmlns:a16="http://schemas.microsoft.com/office/drawing/2014/main" xmlns="" id="{F414FBD2-48BB-5646-D708-32551BF49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61">
            <a:extLst>
              <a:ext uri="{FF2B5EF4-FFF2-40B4-BE49-F238E27FC236}">
                <a16:creationId xmlns:a16="http://schemas.microsoft.com/office/drawing/2014/main" xmlns="" id="{B8BF79C6-B42F-B4E2-DF19-440D6FE1EDF4}"/>
              </a:ext>
            </a:extLst>
          </p:cNvPr>
          <p:cNvGrpSpPr/>
          <p:nvPr/>
        </p:nvGrpSpPr>
        <p:grpSpPr>
          <a:xfrm rot="16200000">
            <a:off x="2560249" y="-1078723"/>
            <a:ext cx="4181719" cy="7823937"/>
            <a:chOff x="4975325" y="832650"/>
            <a:chExt cx="2593800" cy="3478200"/>
          </a:xfrm>
        </p:grpSpPr>
        <p:sp>
          <p:nvSpPr>
            <p:cNvPr id="675" name="Google Shape;675;p61">
              <a:extLst>
                <a:ext uri="{FF2B5EF4-FFF2-40B4-BE49-F238E27FC236}">
                  <a16:creationId xmlns:a16="http://schemas.microsoft.com/office/drawing/2014/main" xmlns="" id="{E465059E-86E2-99F6-0568-601944B3DE48}"/>
                </a:ext>
              </a:extLst>
            </p:cNvPr>
            <p:cNvSpPr/>
            <p:nvPr/>
          </p:nvSpPr>
          <p:spPr>
            <a:xfrm>
              <a:off x="4975325" y="832650"/>
              <a:ext cx="2593800" cy="3478200"/>
            </a:xfrm>
            <a:prstGeom prst="roundRect">
              <a:avLst>
                <a:gd name="adj" fmla="val 325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76" name="Google Shape;676;p61">
              <a:extLst>
                <a:ext uri="{FF2B5EF4-FFF2-40B4-BE49-F238E27FC236}">
                  <a16:creationId xmlns:a16="http://schemas.microsoft.com/office/drawing/2014/main" xmlns="" id="{4C8D7916-E992-C541-392D-71B18CE4CB6C}"/>
                </a:ext>
              </a:extLst>
            </p:cNvPr>
            <p:cNvSpPr/>
            <p:nvPr/>
          </p:nvSpPr>
          <p:spPr>
            <a:xfrm>
              <a:off x="5731775" y="4097675"/>
              <a:ext cx="1080900" cy="78600"/>
            </a:xfrm>
            <a:prstGeom prst="roundRect">
              <a:avLst>
                <a:gd name="adj" fmla="val 325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77" name="Google Shape;677;p61">
              <a:extLst>
                <a:ext uri="{FF2B5EF4-FFF2-40B4-BE49-F238E27FC236}">
                  <a16:creationId xmlns:a16="http://schemas.microsoft.com/office/drawing/2014/main" xmlns="" id="{35D3C605-B84C-24FA-F42D-38D6FF7708F2}"/>
                </a:ext>
              </a:extLst>
            </p:cNvPr>
            <p:cNvSpPr/>
            <p:nvPr/>
          </p:nvSpPr>
          <p:spPr>
            <a:xfrm>
              <a:off x="6057275" y="960950"/>
              <a:ext cx="429900" cy="78600"/>
            </a:xfrm>
            <a:prstGeom prst="roundRect">
              <a:avLst>
                <a:gd name="adj" fmla="val 325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5479E5F-8C76-4442-20AF-09D30E938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7389" y="1251283"/>
            <a:ext cx="6653324" cy="3018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B786FFA-8DC0-2114-EC87-2475A60CD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671" y="206807"/>
            <a:ext cx="3396503" cy="5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6708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>
          <a:extLst>
            <a:ext uri="{FF2B5EF4-FFF2-40B4-BE49-F238E27FC236}">
              <a16:creationId xmlns:a16="http://schemas.microsoft.com/office/drawing/2014/main" xmlns="" id="{AB85C263-55B4-011E-717D-8591945A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61">
            <a:extLst>
              <a:ext uri="{FF2B5EF4-FFF2-40B4-BE49-F238E27FC236}">
                <a16:creationId xmlns:a16="http://schemas.microsoft.com/office/drawing/2014/main" xmlns="" id="{613A6F84-C5F0-45D0-657D-F4517BC2BFE2}"/>
              </a:ext>
            </a:extLst>
          </p:cNvPr>
          <p:cNvGrpSpPr/>
          <p:nvPr/>
        </p:nvGrpSpPr>
        <p:grpSpPr>
          <a:xfrm rot="16200000">
            <a:off x="2560249" y="-1078723"/>
            <a:ext cx="4181719" cy="7823937"/>
            <a:chOff x="4975325" y="832650"/>
            <a:chExt cx="2593800" cy="3478200"/>
          </a:xfrm>
        </p:grpSpPr>
        <p:sp>
          <p:nvSpPr>
            <p:cNvPr id="675" name="Google Shape;675;p61">
              <a:extLst>
                <a:ext uri="{FF2B5EF4-FFF2-40B4-BE49-F238E27FC236}">
                  <a16:creationId xmlns:a16="http://schemas.microsoft.com/office/drawing/2014/main" xmlns="" id="{2EA9D7CF-EB97-C556-70FA-70500F75A160}"/>
                </a:ext>
              </a:extLst>
            </p:cNvPr>
            <p:cNvSpPr/>
            <p:nvPr/>
          </p:nvSpPr>
          <p:spPr>
            <a:xfrm>
              <a:off x="4975325" y="832650"/>
              <a:ext cx="2593800" cy="3478200"/>
            </a:xfrm>
            <a:prstGeom prst="roundRect">
              <a:avLst>
                <a:gd name="adj" fmla="val 325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76" name="Google Shape;676;p61">
              <a:extLst>
                <a:ext uri="{FF2B5EF4-FFF2-40B4-BE49-F238E27FC236}">
                  <a16:creationId xmlns:a16="http://schemas.microsoft.com/office/drawing/2014/main" xmlns="" id="{767B6B08-E248-1BAE-29B1-C98A644FE9F7}"/>
                </a:ext>
              </a:extLst>
            </p:cNvPr>
            <p:cNvSpPr/>
            <p:nvPr/>
          </p:nvSpPr>
          <p:spPr>
            <a:xfrm>
              <a:off x="5731775" y="4097675"/>
              <a:ext cx="1080900" cy="78600"/>
            </a:xfrm>
            <a:prstGeom prst="roundRect">
              <a:avLst>
                <a:gd name="adj" fmla="val 325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77" name="Google Shape;677;p61">
              <a:extLst>
                <a:ext uri="{FF2B5EF4-FFF2-40B4-BE49-F238E27FC236}">
                  <a16:creationId xmlns:a16="http://schemas.microsoft.com/office/drawing/2014/main" xmlns="" id="{CF3E45CC-C87C-1F88-7B62-D9B27742159C}"/>
                </a:ext>
              </a:extLst>
            </p:cNvPr>
            <p:cNvSpPr/>
            <p:nvPr/>
          </p:nvSpPr>
          <p:spPr>
            <a:xfrm>
              <a:off x="6057275" y="960950"/>
              <a:ext cx="429900" cy="78600"/>
            </a:xfrm>
            <a:prstGeom prst="roundRect">
              <a:avLst>
                <a:gd name="adj" fmla="val 325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CE9D16-EE6D-5C8B-390F-83AE68B5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79" y="219394"/>
            <a:ext cx="3121658" cy="492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282596-CA8E-B8DA-28D2-104F00923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394" y="817553"/>
            <a:ext cx="6535314" cy="40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307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2"/>
          <p:cNvGrpSpPr/>
          <p:nvPr/>
        </p:nvGrpSpPr>
        <p:grpSpPr>
          <a:xfrm>
            <a:off x="-588338" y="1430000"/>
            <a:ext cx="4678135" cy="3999151"/>
            <a:chOff x="-727550" y="2367943"/>
            <a:chExt cx="3527207" cy="3015269"/>
          </a:xfrm>
        </p:grpSpPr>
        <p:pic>
          <p:nvPicPr>
            <p:cNvPr id="441" name="Google Shape;44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1840">
              <a:off x="-577585" y="3122814"/>
              <a:ext cx="1035175" cy="1304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5506" y="2367943"/>
              <a:ext cx="2199427" cy="281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9739409">
              <a:off x="1546970" y="3958637"/>
              <a:ext cx="1082272" cy="1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4" name="Google Shape;44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3900" y="3859599"/>
            <a:ext cx="166225" cy="1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8075" y="1360574"/>
            <a:ext cx="166225" cy="1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22;p50">
            <a:extLst>
              <a:ext uri="{FF2B5EF4-FFF2-40B4-BE49-F238E27FC236}">
                <a16:creationId xmlns:a16="http://schemas.microsoft.com/office/drawing/2014/main" xmlns="" id="{0174FE8C-79D6-063D-18E3-EDF7EA9BB9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3480" y="1729602"/>
            <a:ext cx="4170900" cy="18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 dirty="0">
                <a:latin typeface="Imbue" panose="020B0604020202020204" charset="0"/>
              </a:rPr>
              <a:t>Pipeline 4</a:t>
            </a:r>
            <a:r>
              <a:rPr lang="en" dirty="0">
                <a:latin typeface="Imbue" panose="020B0604020202020204" charset="0"/>
              </a:rPr>
              <a:t/>
            </a:r>
            <a:br>
              <a:rPr lang="en" dirty="0">
                <a:latin typeface="Imbue" panose="020B0604020202020204" charset="0"/>
              </a:rPr>
            </a:br>
            <a:r>
              <a:rPr lang="en-IN" dirty="0">
                <a:solidFill>
                  <a:srgbClr val="B8719E"/>
                </a:solidFill>
                <a:latin typeface="Bahnschrift Condensed" panose="020B0502040204020203" pitchFamily="34" charset="0"/>
              </a:rPr>
              <a:t>Self-Defence Tutorials</a:t>
            </a:r>
            <a:r>
              <a:rPr lang="en" dirty="0">
                <a:latin typeface="Imbue" panose="020B0604020202020204" charset="0"/>
              </a:rPr>
              <a:t/>
            </a:r>
            <a:br>
              <a:rPr lang="en" dirty="0">
                <a:latin typeface="Imbue" panose="020B0604020202020204" charset="0"/>
              </a:rPr>
            </a:br>
            <a:r>
              <a:rPr lang="en" sz="2000" dirty="0">
                <a:latin typeface="Imbue" panose="020B0604020202020204" charset="0"/>
              </a:rPr>
              <a:t>Sample input/output:</a:t>
            </a:r>
            <a:endParaRPr sz="2000" dirty="0">
              <a:latin typeface="Imbue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xmlns="" id="{E7F37287-FB86-7376-9FA8-AF18EE758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0;p39">
            <a:extLst>
              <a:ext uri="{FF2B5EF4-FFF2-40B4-BE49-F238E27FC236}">
                <a16:creationId xmlns:a16="http://schemas.microsoft.com/office/drawing/2014/main" xmlns="" id="{84509914-F0FD-8001-AD66-1A9300DB5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340" y="437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Imbue" panose="020B0604020202020204" charset="0"/>
              </a:rPr>
              <a:t>PIPELINE REVIEW</a:t>
            </a:r>
            <a:endParaRPr sz="3000" dirty="0">
              <a:latin typeface="Imbue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A6E8534-5683-5F91-9C16-5F38E65E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485660"/>
            <a:ext cx="6957060" cy="25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461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0;p39">
            <a:extLst>
              <a:ext uri="{FF2B5EF4-FFF2-40B4-BE49-F238E27FC236}">
                <a16:creationId xmlns:a16="http://schemas.microsoft.com/office/drawing/2014/main" xmlns="" id="{9D26D3EC-5B8A-84F5-4D20-79F5C45496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2"/>
          <p:cNvSpPr txBox="1">
            <a:spLocks noGrp="1"/>
          </p:cNvSpPr>
          <p:nvPr>
            <p:ph type="subTitle" idx="1"/>
          </p:nvPr>
        </p:nvSpPr>
        <p:spPr>
          <a:xfrm>
            <a:off x="3113531" y="1666308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Mr. Sriram S</a:t>
            </a:r>
            <a:endParaRPr sz="2000" dirty="0"/>
          </a:p>
        </p:txBody>
      </p:sp>
      <p:sp>
        <p:nvSpPr>
          <p:cNvPr id="846" name="Google Shape;846;p42"/>
          <p:cNvSpPr txBox="1">
            <a:spLocks noGrp="1"/>
          </p:cNvSpPr>
          <p:nvPr>
            <p:ph type="title"/>
          </p:nvPr>
        </p:nvSpPr>
        <p:spPr>
          <a:xfrm>
            <a:off x="3025422" y="1297580"/>
            <a:ext cx="2367288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 </a:t>
            </a:r>
            <a:r>
              <a:rPr lang="en" dirty="0"/>
              <a:t>Leader</a:t>
            </a:r>
            <a:endParaRPr dirty="0"/>
          </a:p>
        </p:txBody>
      </p:sp>
      <p:sp>
        <p:nvSpPr>
          <p:cNvPr id="857" name="Google Shape;857;p42"/>
          <p:cNvSpPr txBox="1">
            <a:spLocks noGrp="1"/>
          </p:cNvSpPr>
          <p:nvPr>
            <p:ph type="title" idx="15"/>
          </p:nvPr>
        </p:nvSpPr>
        <p:spPr>
          <a:xfrm>
            <a:off x="1320800" y="295312"/>
            <a:ext cx="47728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Team Details  </a:t>
            </a:r>
            <a:r>
              <a:rPr lang="en" dirty="0">
                <a:solidFill>
                  <a:schemeClr val="dk2"/>
                </a:solidFill>
              </a:rPr>
              <a:t>Details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2" name="Google Shape;882;p42"/>
          <p:cNvGrpSpPr/>
          <p:nvPr/>
        </p:nvGrpSpPr>
        <p:grpSpPr>
          <a:xfrm rot="4351160">
            <a:off x="636393" y="656108"/>
            <a:ext cx="858325" cy="733700"/>
            <a:chOff x="4975650" y="2481550"/>
            <a:chExt cx="858325" cy="733700"/>
          </a:xfrm>
        </p:grpSpPr>
        <p:sp>
          <p:nvSpPr>
            <p:cNvPr id="883" name="Google Shape;883;p42"/>
            <p:cNvSpPr/>
            <p:nvPr/>
          </p:nvSpPr>
          <p:spPr>
            <a:xfrm>
              <a:off x="5269675" y="2620325"/>
              <a:ext cx="564300" cy="594925"/>
            </a:xfrm>
            <a:custGeom>
              <a:avLst/>
              <a:gdLst/>
              <a:ahLst/>
              <a:cxnLst/>
              <a:rect l="l" t="t" r="r" b="b"/>
              <a:pathLst>
                <a:path w="22572" h="23797" extrusionOk="0">
                  <a:moveTo>
                    <a:pt x="6969" y="1"/>
                  </a:moveTo>
                  <a:cubicBezTo>
                    <a:pt x="6859" y="1"/>
                    <a:pt x="6748" y="17"/>
                    <a:pt x="6638" y="50"/>
                  </a:cubicBezTo>
                  <a:cubicBezTo>
                    <a:pt x="5994" y="246"/>
                    <a:pt x="5770" y="862"/>
                    <a:pt x="5686" y="1450"/>
                  </a:cubicBezTo>
                  <a:cubicBezTo>
                    <a:pt x="5433" y="2962"/>
                    <a:pt x="5826" y="4502"/>
                    <a:pt x="6386" y="5931"/>
                  </a:cubicBezTo>
                  <a:cubicBezTo>
                    <a:pt x="6750" y="6883"/>
                    <a:pt x="7198" y="7863"/>
                    <a:pt x="7758" y="8759"/>
                  </a:cubicBezTo>
                  <a:cubicBezTo>
                    <a:pt x="7170" y="8283"/>
                    <a:pt x="6554" y="7835"/>
                    <a:pt x="5938" y="7387"/>
                  </a:cubicBezTo>
                  <a:cubicBezTo>
                    <a:pt x="5137" y="6807"/>
                    <a:pt x="2074" y="4837"/>
                    <a:pt x="2045" y="4837"/>
                  </a:cubicBezTo>
                  <a:lnTo>
                    <a:pt x="2045" y="4837"/>
                  </a:lnTo>
                  <a:cubicBezTo>
                    <a:pt x="2044" y="4837"/>
                    <a:pt x="2044" y="4838"/>
                    <a:pt x="2045" y="4838"/>
                  </a:cubicBezTo>
                  <a:cubicBezTo>
                    <a:pt x="1457" y="4474"/>
                    <a:pt x="869" y="4138"/>
                    <a:pt x="281" y="3802"/>
                  </a:cubicBezTo>
                  <a:cubicBezTo>
                    <a:pt x="169" y="3942"/>
                    <a:pt x="85" y="4082"/>
                    <a:pt x="1" y="4194"/>
                  </a:cubicBezTo>
                  <a:cubicBezTo>
                    <a:pt x="1541" y="5146"/>
                    <a:pt x="5490" y="7947"/>
                    <a:pt x="5490" y="7947"/>
                  </a:cubicBezTo>
                  <a:cubicBezTo>
                    <a:pt x="6470" y="8703"/>
                    <a:pt x="7422" y="9459"/>
                    <a:pt x="8346" y="10243"/>
                  </a:cubicBezTo>
                  <a:cubicBezTo>
                    <a:pt x="9018" y="10831"/>
                    <a:pt x="9690" y="11419"/>
                    <a:pt x="10334" y="12035"/>
                  </a:cubicBezTo>
                  <a:cubicBezTo>
                    <a:pt x="9914" y="11951"/>
                    <a:pt x="9494" y="11867"/>
                    <a:pt x="9102" y="11811"/>
                  </a:cubicBezTo>
                  <a:cubicBezTo>
                    <a:pt x="8439" y="11726"/>
                    <a:pt x="7759" y="11689"/>
                    <a:pt x="7088" y="11689"/>
                  </a:cubicBezTo>
                  <a:cubicBezTo>
                    <a:pt x="6881" y="11689"/>
                    <a:pt x="6675" y="11693"/>
                    <a:pt x="6470" y="11699"/>
                  </a:cubicBezTo>
                  <a:cubicBezTo>
                    <a:pt x="4901" y="11727"/>
                    <a:pt x="3305" y="11951"/>
                    <a:pt x="1989" y="12791"/>
                  </a:cubicBezTo>
                  <a:cubicBezTo>
                    <a:pt x="1681" y="12987"/>
                    <a:pt x="1373" y="13183"/>
                    <a:pt x="1233" y="13520"/>
                  </a:cubicBezTo>
                  <a:cubicBezTo>
                    <a:pt x="1121" y="13772"/>
                    <a:pt x="1093" y="14080"/>
                    <a:pt x="1177" y="14360"/>
                  </a:cubicBezTo>
                  <a:cubicBezTo>
                    <a:pt x="1373" y="14976"/>
                    <a:pt x="1989" y="15200"/>
                    <a:pt x="2577" y="15312"/>
                  </a:cubicBezTo>
                  <a:cubicBezTo>
                    <a:pt x="2951" y="15379"/>
                    <a:pt x="3323" y="15409"/>
                    <a:pt x="3693" y="15409"/>
                  </a:cubicBezTo>
                  <a:cubicBezTo>
                    <a:pt x="4875" y="15409"/>
                    <a:pt x="6033" y="15101"/>
                    <a:pt x="7142" y="14696"/>
                  </a:cubicBezTo>
                  <a:cubicBezTo>
                    <a:pt x="8514" y="14220"/>
                    <a:pt x="9914" y="13604"/>
                    <a:pt x="11062" y="12707"/>
                  </a:cubicBezTo>
                  <a:cubicBezTo>
                    <a:pt x="11482" y="13127"/>
                    <a:pt x="11902" y="13548"/>
                    <a:pt x="12322" y="13996"/>
                  </a:cubicBezTo>
                  <a:cubicBezTo>
                    <a:pt x="12742" y="14416"/>
                    <a:pt x="13163" y="14864"/>
                    <a:pt x="13583" y="15312"/>
                  </a:cubicBezTo>
                  <a:cubicBezTo>
                    <a:pt x="14255" y="16040"/>
                    <a:pt x="14899" y="16768"/>
                    <a:pt x="15543" y="17524"/>
                  </a:cubicBezTo>
                  <a:cubicBezTo>
                    <a:pt x="15123" y="17412"/>
                    <a:pt x="14703" y="17328"/>
                    <a:pt x="14311" y="17244"/>
                  </a:cubicBezTo>
                  <a:cubicBezTo>
                    <a:pt x="13443" y="17076"/>
                    <a:pt x="12546" y="16992"/>
                    <a:pt x="11678" y="16964"/>
                  </a:cubicBezTo>
                  <a:cubicBezTo>
                    <a:pt x="11466" y="16956"/>
                    <a:pt x="11251" y="16952"/>
                    <a:pt x="11036" y="16952"/>
                  </a:cubicBezTo>
                  <a:cubicBezTo>
                    <a:pt x="9694" y="16952"/>
                    <a:pt x="8324" y="17128"/>
                    <a:pt x="7142" y="17804"/>
                  </a:cubicBezTo>
                  <a:cubicBezTo>
                    <a:pt x="6834" y="17972"/>
                    <a:pt x="6498" y="18168"/>
                    <a:pt x="6330" y="18476"/>
                  </a:cubicBezTo>
                  <a:cubicBezTo>
                    <a:pt x="6218" y="18728"/>
                    <a:pt x="6162" y="19036"/>
                    <a:pt x="6246" y="19316"/>
                  </a:cubicBezTo>
                  <a:cubicBezTo>
                    <a:pt x="6386" y="19960"/>
                    <a:pt x="7002" y="20212"/>
                    <a:pt x="7590" y="20352"/>
                  </a:cubicBezTo>
                  <a:cubicBezTo>
                    <a:pt x="8088" y="20470"/>
                    <a:pt x="8589" y="20521"/>
                    <a:pt x="9090" y="20521"/>
                  </a:cubicBezTo>
                  <a:cubicBezTo>
                    <a:pt x="10136" y="20521"/>
                    <a:pt x="11178" y="20300"/>
                    <a:pt x="12182" y="20016"/>
                  </a:cubicBezTo>
                  <a:cubicBezTo>
                    <a:pt x="13555" y="19624"/>
                    <a:pt x="14955" y="19092"/>
                    <a:pt x="16159" y="18280"/>
                  </a:cubicBezTo>
                  <a:cubicBezTo>
                    <a:pt x="16859" y="19148"/>
                    <a:pt x="17531" y="20016"/>
                    <a:pt x="18175" y="20912"/>
                  </a:cubicBezTo>
                  <a:cubicBezTo>
                    <a:pt x="18539" y="21417"/>
                    <a:pt x="18875" y="21893"/>
                    <a:pt x="19211" y="22397"/>
                  </a:cubicBezTo>
                  <a:lnTo>
                    <a:pt x="19715" y="23153"/>
                  </a:lnTo>
                  <a:lnTo>
                    <a:pt x="19967" y="23517"/>
                  </a:lnTo>
                  <a:lnTo>
                    <a:pt x="20079" y="23713"/>
                  </a:lnTo>
                  <a:cubicBezTo>
                    <a:pt x="20107" y="23741"/>
                    <a:pt x="20107" y="23797"/>
                    <a:pt x="20163" y="23797"/>
                  </a:cubicBezTo>
                  <a:lnTo>
                    <a:pt x="20359" y="23797"/>
                  </a:lnTo>
                  <a:lnTo>
                    <a:pt x="20443" y="23769"/>
                  </a:lnTo>
                  <a:lnTo>
                    <a:pt x="20836" y="23517"/>
                  </a:lnTo>
                  <a:lnTo>
                    <a:pt x="20920" y="23433"/>
                  </a:lnTo>
                  <a:lnTo>
                    <a:pt x="20948" y="23405"/>
                  </a:lnTo>
                  <a:lnTo>
                    <a:pt x="20976" y="23377"/>
                  </a:lnTo>
                  <a:cubicBezTo>
                    <a:pt x="21004" y="23349"/>
                    <a:pt x="21004" y="23321"/>
                    <a:pt x="21004" y="23293"/>
                  </a:cubicBezTo>
                  <a:cubicBezTo>
                    <a:pt x="21032" y="23237"/>
                    <a:pt x="20976" y="23209"/>
                    <a:pt x="20976" y="23181"/>
                  </a:cubicBezTo>
                  <a:lnTo>
                    <a:pt x="20836" y="22985"/>
                  </a:lnTo>
                  <a:lnTo>
                    <a:pt x="20584" y="22593"/>
                  </a:lnTo>
                  <a:lnTo>
                    <a:pt x="20079" y="21837"/>
                  </a:lnTo>
                  <a:cubicBezTo>
                    <a:pt x="19743" y="21333"/>
                    <a:pt x="19379" y="20828"/>
                    <a:pt x="19015" y="20324"/>
                  </a:cubicBezTo>
                  <a:cubicBezTo>
                    <a:pt x="18931" y="20212"/>
                    <a:pt x="18847" y="20128"/>
                    <a:pt x="18791" y="20016"/>
                  </a:cubicBezTo>
                  <a:cubicBezTo>
                    <a:pt x="18819" y="19960"/>
                    <a:pt x="18875" y="19932"/>
                    <a:pt x="18875" y="19904"/>
                  </a:cubicBezTo>
                  <a:cubicBezTo>
                    <a:pt x="19043" y="19764"/>
                    <a:pt x="19183" y="19596"/>
                    <a:pt x="19323" y="19456"/>
                  </a:cubicBezTo>
                  <a:lnTo>
                    <a:pt x="19323" y="19428"/>
                  </a:lnTo>
                  <a:cubicBezTo>
                    <a:pt x="19603" y="19120"/>
                    <a:pt x="19855" y="18784"/>
                    <a:pt x="20107" y="18420"/>
                  </a:cubicBezTo>
                  <a:cubicBezTo>
                    <a:pt x="20584" y="17720"/>
                    <a:pt x="21032" y="16964"/>
                    <a:pt x="21396" y="16180"/>
                  </a:cubicBezTo>
                  <a:cubicBezTo>
                    <a:pt x="22040" y="14808"/>
                    <a:pt x="22572" y="13295"/>
                    <a:pt x="22404" y="11755"/>
                  </a:cubicBezTo>
                  <a:cubicBezTo>
                    <a:pt x="22376" y="11419"/>
                    <a:pt x="22292" y="11055"/>
                    <a:pt x="22068" y="10775"/>
                  </a:cubicBezTo>
                  <a:cubicBezTo>
                    <a:pt x="21872" y="10551"/>
                    <a:pt x="21620" y="10383"/>
                    <a:pt x="21340" y="10327"/>
                  </a:cubicBezTo>
                  <a:cubicBezTo>
                    <a:pt x="21269" y="10315"/>
                    <a:pt x="21200" y="10310"/>
                    <a:pt x="21134" y="10310"/>
                  </a:cubicBezTo>
                  <a:cubicBezTo>
                    <a:pt x="20569" y="10310"/>
                    <a:pt x="20153" y="10713"/>
                    <a:pt x="19827" y="11139"/>
                  </a:cubicBezTo>
                  <a:cubicBezTo>
                    <a:pt x="18875" y="12371"/>
                    <a:pt x="18511" y="13884"/>
                    <a:pt x="18343" y="15396"/>
                  </a:cubicBezTo>
                  <a:cubicBezTo>
                    <a:pt x="18175" y="16712"/>
                    <a:pt x="18119" y="18112"/>
                    <a:pt x="18343" y="19428"/>
                  </a:cubicBezTo>
                  <a:cubicBezTo>
                    <a:pt x="17839" y="18756"/>
                    <a:pt x="17307" y="18084"/>
                    <a:pt x="16747" y="17412"/>
                  </a:cubicBezTo>
                  <a:cubicBezTo>
                    <a:pt x="15991" y="16516"/>
                    <a:pt x="15235" y="15648"/>
                    <a:pt x="14423" y="14780"/>
                  </a:cubicBezTo>
                  <a:cubicBezTo>
                    <a:pt x="14535" y="14612"/>
                    <a:pt x="14619" y="14416"/>
                    <a:pt x="14703" y="14220"/>
                  </a:cubicBezTo>
                  <a:cubicBezTo>
                    <a:pt x="14899" y="13856"/>
                    <a:pt x="15067" y="13464"/>
                    <a:pt x="15207" y="13043"/>
                  </a:cubicBezTo>
                  <a:cubicBezTo>
                    <a:pt x="15487" y="12231"/>
                    <a:pt x="15711" y="11419"/>
                    <a:pt x="15851" y="10551"/>
                  </a:cubicBezTo>
                  <a:cubicBezTo>
                    <a:pt x="16131" y="9067"/>
                    <a:pt x="16243" y="7471"/>
                    <a:pt x="15683" y="6015"/>
                  </a:cubicBezTo>
                  <a:cubicBezTo>
                    <a:pt x="15543" y="5707"/>
                    <a:pt x="15403" y="5370"/>
                    <a:pt x="15095" y="5146"/>
                  </a:cubicBezTo>
                  <a:cubicBezTo>
                    <a:pt x="14899" y="5000"/>
                    <a:pt x="14640" y="4917"/>
                    <a:pt x="14391" y="4917"/>
                  </a:cubicBezTo>
                  <a:cubicBezTo>
                    <a:pt x="14354" y="4917"/>
                    <a:pt x="14318" y="4919"/>
                    <a:pt x="14283" y="4922"/>
                  </a:cubicBezTo>
                  <a:cubicBezTo>
                    <a:pt x="13611" y="4978"/>
                    <a:pt x="13275" y="5510"/>
                    <a:pt x="13051" y="6071"/>
                  </a:cubicBezTo>
                  <a:cubicBezTo>
                    <a:pt x="12462" y="7499"/>
                    <a:pt x="12490" y="9067"/>
                    <a:pt x="12714" y="10579"/>
                  </a:cubicBezTo>
                  <a:cubicBezTo>
                    <a:pt x="12854" y="11671"/>
                    <a:pt x="13107" y="12791"/>
                    <a:pt x="13527" y="13856"/>
                  </a:cubicBezTo>
                  <a:cubicBezTo>
                    <a:pt x="12910" y="13239"/>
                    <a:pt x="12294" y="12651"/>
                    <a:pt x="11678" y="12063"/>
                  </a:cubicBezTo>
                  <a:cubicBezTo>
                    <a:pt x="10810" y="11251"/>
                    <a:pt x="9914" y="10467"/>
                    <a:pt x="8990" y="9711"/>
                  </a:cubicBezTo>
                  <a:cubicBezTo>
                    <a:pt x="8990" y="9683"/>
                    <a:pt x="8990" y="9683"/>
                    <a:pt x="8990" y="9683"/>
                  </a:cubicBezTo>
                  <a:cubicBezTo>
                    <a:pt x="9074" y="9459"/>
                    <a:pt x="9102" y="9263"/>
                    <a:pt x="9158" y="9067"/>
                  </a:cubicBezTo>
                  <a:cubicBezTo>
                    <a:pt x="9242" y="8647"/>
                    <a:pt x="9326" y="8227"/>
                    <a:pt x="9354" y="7807"/>
                  </a:cubicBezTo>
                  <a:cubicBezTo>
                    <a:pt x="9466" y="6939"/>
                    <a:pt x="9494" y="6071"/>
                    <a:pt x="9438" y="5230"/>
                  </a:cubicBezTo>
                  <a:cubicBezTo>
                    <a:pt x="9382" y="3690"/>
                    <a:pt x="9130" y="2122"/>
                    <a:pt x="8234" y="834"/>
                  </a:cubicBezTo>
                  <a:cubicBezTo>
                    <a:pt x="8038" y="526"/>
                    <a:pt x="7814" y="246"/>
                    <a:pt x="7478" y="106"/>
                  </a:cubicBezTo>
                  <a:cubicBezTo>
                    <a:pt x="7308" y="38"/>
                    <a:pt x="7139" y="1"/>
                    <a:pt x="6969" y="1"/>
                  </a:cubicBezTo>
                  <a:close/>
                </a:path>
              </a:pathLst>
            </a:custGeom>
            <a:solidFill>
              <a:srgbClr val="3A8274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5072950" y="2481550"/>
              <a:ext cx="337750" cy="334150"/>
            </a:xfrm>
            <a:custGeom>
              <a:avLst/>
              <a:gdLst/>
              <a:ahLst/>
              <a:cxnLst/>
              <a:rect l="l" t="t" r="r" b="b"/>
              <a:pathLst>
                <a:path w="13510" h="1336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33" y="6441"/>
                    <a:pt x="4229" y="10865"/>
                  </a:cubicBezTo>
                  <a:cubicBezTo>
                    <a:pt x="5013" y="11818"/>
                    <a:pt x="5826" y="12462"/>
                    <a:pt x="6582" y="12854"/>
                  </a:cubicBezTo>
                  <a:cubicBezTo>
                    <a:pt x="7237" y="13207"/>
                    <a:pt x="7917" y="13366"/>
                    <a:pt x="8575" y="13366"/>
                  </a:cubicBezTo>
                  <a:cubicBezTo>
                    <a:pt x="11208" y="13366"/>
                    <a:pt x="13510" y="10826"/>
                    <a:pt x="12658" y="7981"/>
                  </a:cubicBezTo>
                  <a:cubicBezTo>
                    <a:pt x="12406" y="7113"/>
                    <a:pt x="11902" y="6161"/>
                    <a:pt x="11062" y="5153"/>
                  </a:cubicBezTo>
                  <a:cubicBezTo>
                    <a:pt x="7366" y="72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4975650" y="2602800"/>
              <a:ext cx="424975" cy="251275"/>
            </a:xfrm>
            <a:custGeom>
              <a:avLst/>
              <a:gdLst/>
              <a:ahLst/>
              <a:cxnLst/>
              <a:rect l="l" t="t" r="r" b="b"/>
              <a:pathLst>
                <a:path w="16999" h="10051" extrusionOk="0">
                  <a:moveTo>
                    <a:pt x="5093" y="0"/>
                  </a:moveTo>
                  <a:cubicBezTo>
                    <a:pt x="2195" y="0"/>
                    <a:pt x="0" y="527"/>
                    <a:pt x="0" y="527"/>
                  </a:cubicBezTo>
                  <a:cubicBezTo>
                    <a:pt x="0" y="527"/>
                    <a:pt x="3025" y="7276"/>
                    <a:pt x="8373" y="9404"/>
                  </a:cubicBezTo>
                  <a:cubicBezTo>
                    <a:pt x="9520" y="9873"/>
                    <a:pt x="10520" y="10051"/>
                    <a:pt x="11376" y="10051"/>
                  </a:cubicBezTo>
                  <a:cubicBezTo>
                    <a:pt x="11440" y="10051"/>
                    <a:pt x="11503" y="10050"/>
                    <a:pt x="11566" y="10048"/>
                  </a:cubicBezTo>
                  <a:cubicBezTo>
                    <a:pt x="15290" y="9936"/>
                    <a:pt x="16998" y="5287"/>
                    <a:pt x="14282" y="2739"/>
                  </a:cubicBezTo>
                  <a:cubicBezTo>
                    <a:pt x="13666" y="2151"/>
                    <a:pt x="12798" y="1591"/>
                    <a:pt x="11650" y="1115"/>
                  </a:cubicBezTo>
                  <a:cubicBezTo>
                    <a:pt x="9458" y="254"/>
                    <a:pt x="7106" y="0"/>
                    <a:pt x="5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5014150" y="2540700"/>
              <a:ext cx="393100" cy="293100"/>
            </a:xfrm>
            <a:custGeom>
              <a:avLst/>
              <a:gdLst/>
              <a:ahLst/>
              <a:cxnLst/>
              <a:rect l="l" t="t" r="r" b="b"/>
              <a:pathLst>
                <a:path w="15724" h="11724" extrusionOk="0">
                  <a:moveTo>
                    <a:pt x="694" y="0"/>
                  </a:moveTo>
                  <a:cubicBezTo>
                    <a:pt x="253" y="0"/>
                    <a:pt x="0" y="14"/>
                    <a:pt x="0" y="14"/>
                  </a:cubicBezTo>
                  <a:lnTo>
                    <a:pt x="0" y="42"/>
                  </a:lnTo>
                  <a:cubicBezTo>
                    <a:pt x="0" y="42"/>
                    <a:pt x="1849" y="6847"/>
                    <a:pt x="6497" y="10208"/>
                  </a:cubicBezTo>
                  <a:cubicBezTo>
                    <a:pt x="7561" y="10964"/>
                    <a:pt x="8514" y="11412"/>
                    <a:pt x="9410" y="11608"/>
                  </a:cubicBezTo>
                  <a:cubicBezTo>
                    <a:pt x="9752" y="11686"/>
                    <a:pt x="10086" y="11723"/>
                    <a:pt x="10410" y="11723"/>
                  </a:cubicBezTo>
                  <a:cubicBezTo>
                    <a:pt x="13564" y="11723"/>
                    <a:pt x="15724" y="8227"/>
                    <a:pt x="13946" y="5307"/>
                  </a:cubicBezTo>
                  <a:cubicBezTo>
                    <a:pt x="13470" y="4551"/>
                    <a:pt x="12770" y="3739"/>
                    <a:pt x="11734" y="2983"/>
                  </a:cubicBezTo>
                  <a:cubicBezTo>
                    <a:pt x="7942" y="258"/>
                    <a:pt x="2585" y="0"/>
                    <a:pt x="6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815;p42"/>
          <p:cNvGrpSpPr/>
          <p:nvPr/>
        </p:nvGrpSpPr>
        <p:grpSpPr>
          <a:xfrm flipH="1">
            <a:off x="179277" y="754602"/>
            <a:ext cx="2048050" cy="1681648"/>
            <a:chOff x="4642400" y="2726575"/>
            <a:chExt cx="2705875" cy="2423025"/>
          </a:xfrm>
        </p:grpSpPr>
        <p:sp>
          <p:nvSpPr>
            <p:cNvPr id="816" name="Google Shape;816;p42"/>
            <p:cNvSpPr/>
            <p:nvPr/>
          </p:nvSpPr>
          <p:spPr>
            <a:xfrm>
              <a:off x="4865725" y="4560800"/>
              <a:ext cx="871650" cy="583900"/>
            </a:xfrm>
            <a:custGeom>
              <a:avLst/>
              <a:gdLst/>
              <a:ahLst/>
              <a:cxnLst/>
              <a:rect l="l" t="t" r="r" b="b"/>
              <a:pathLst>
                <a:path w="34866" h="23356" extrusionOk="0">
                  <a:moveTo>
                    <a:pt x="23720" y="3361"/>
                  </a:moveTo>
                  <a:cubicBezTo>
                    <a:pt x="16243" y="1"/>
                    <a:pt x="7478" y="1541"/>
                    <a:pt x="1" y="3949"/>
                  </a:cubicBezTo>
                  <a:cubicBezTo>
                    <a:pt x="1" y="3949"/>
                    <a:pt x="5573" y="6666"/>
                    <a:pt x="13442" y="16439"/>
                  </a:cubicBezTo>
                  <a:cubicBezTo>
                    <a:pt x="19967" y="23356"/>
                    <a:pt x="30805" y="21592"/>
                    <a:pt x="33157" y="19071"/>
                  </a:cubicBezTo>
                  <a:cubicBezTo>
                    <a:pt x="34137" y="18035"/>
                    <a:pt x="34865" y="8374"/>
                    <a:pt x="23720" y="3361"/>
                  </a:cubicBezTo>
                  <a:close/>
                </a:path>
              </a:pathLst>
            </a:custGeom>
            <a:solidFill>
              <a:srgbClr val="489F8E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5779350" y="4145650"/>
              <a:ext cx="666525" cy="946550"/>
            </a:xfrm>
            <a:custGeom>
              <a:avLst/>
              <a:gdLst/>
              <a:ahLst/>
              <a:cxnLst/>
              <a:rect l="l" t="t" r="r" b="b"/>
              <a:pathLst>
                <a:path w="26661" h="37862" extrusionOk="0">
                  <a:moveTo>
                    <a:pt x="5097" y="26408"/>
                  </a:moveTo>
                  <a:cubicBezTo>
                    <a:pt x="0" y="18763"/>
                    <a:pt x="56" y="8766"/>
                    <a:pt x="1345" y="1"/>
                  </a:cubicBezTo>
                  <a:cubicBezTo>
                    <a:pt x="1345" y="1"/>
                    <a:pt x="5405" y="5713"/>
                    <a:pt x="17699" y="12602"/>
                  </a:cubicBezTo>
                  <a:cubicBezTo>
                    <a:pt x="26604" y="18539"/>
                    <a:pt x="26660" y="30917"/>
                    <a:pt x="24308" y="33997"/>
                  </a:cubicBezTo>
                  <a:cubicBezTo>
                    <a:pt x="23328" y="35285"/>
                    <a:pt x="12742" y="37862"/>
                    <a:pt x="5097" y="26408"/>
                  </a:cubicBezTo>
                  <a:close/>
                </a:path>
              </a:pathLst>
            </a:custGeom>
            <a:solidFill>
              <a:srgbClr val="489F8E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6378625" y="3558975"/>
              <a:ext cx="863950" cy="784825"/>
            </a:xfrm>
            <a:custGeom>
              <a:avLst/>
              <a:gdLst/>
              <a:ahLst/>
              <a:cxnLst/>
              <a:rect l="l" t="t" r="r" b="b"/>
              <a:pathLst>
                <a:path w="34558" h="31393" extrusionOk="0">
                  <a:moveTo>
                    <a:pt x="12798" y="23384"/>
                  </a:moveTo>
                  <a:cubicBezTo>
                    <a:pt x="5321" y="18007"/>
                    <a:pt x="1877" y="8626"/>
                    <a:pt x="1" y="1"/>
                  </a:cubicBezTo>
                  <a:cubicBezTo>
                    <a:pt x="1" y="1"/>
                    <a:pt x="5797" y="3893"/>
                    <a:pt x="19743" y="6021"/>
                  </a:cubicBezTo>
                  <a:cubicBezTo>
                    <a:pt x="30133" y="8458"/>
                    <a:pt x="34557" y="20023"/>
                    <a:pt x="33437" y="23720"/>
                  </a:cubicBezTo>
                  <a:cubicBezTo>
                    <a:pt x="32961" y="25260"/>
                    <a:pt x="24000" y="31393"/>
                    <a:pt x="12798" y="23384"/>
                  </a:cubicBezTo>
                  <a:close/>
                </a:path>
              </a:pathLst>
            </a:custGeom>
            <a:solidFill>
              <a:srgbClr val="489F8E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6390525" y="3574375"/>
              <a:ext cx="863950" cy="784825"/>
            </a:xfrm>
            <a:custGeom>
              <a:avLst/>
              <a:gdLst/>
              <a:ahLst/>
              <a:cxnLst/>
              <a:rect l="l" t="t" r="r" b="b"/>
              <a:pathLst>
                <a:path w="34558" h="31393" extrusionOk="0">
                  <a:moveTo>
                    <a:pt x="12826" y="23384"/>
                  </a:moveTo>
                  <a:cubicBezTo>
                    <a:pt x="5321" y="18007"/>
                    <a:pt x="1877" y="8626"/>
                    <a:pt x="1" y="1"/>
                  </a:cubicBezTo>
                  <a:cubicBezTo>
                    <a:pt x="1" y="1"/>
                    <a:pt x="5798" y="3893"/>
                    <a:pt x="19743" y="6021"/>
                  </a:cubicBezTo>
                  <a:cubicBezTo>
                    <a:pt x="30133" y="8458"/>
                    <a:pt x="34557" y="19995"/>
                    <a:pt x="33437" y="23720"/>
                  </a:cubicBezTo>
                  <a:cubicBezTo>
                    <a:pt x="32961" y="25260"/>
                    <a:pt x="24000" y="31393"/>
                    <a:pt x="12826" y="2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6394025" y="3576475"/>
              <a:ext cx="860450" cy="590900"/>
            </a:xfrm>
            <a:custGeom>
              <a:avLst/>
              <a:gdLst/>
              <a:ahLst/>
              <a:cxnLst/>
              <a:rect l="l" t="t" r="r" b="b"/>
              <a:pathLst>
                <a:path w="34418" h="23636" extrusionOk="0">
                  <a:moveTo>
                    <a:pt x="1" y="1"/>
                  </a:moveTo>
                  <a:lnTo>
                    <a:pt x="1" y="1"/>
                  </a:lnTo>
                  <a:cubicBezTo>
                    <a:pt x="12266" y="19771"/>
                    <a:pt x="18455" y="8626"/>
                    <a:pt x="33297" y="23636"/>
                  </a:cubicBezTo>
                  <a:cubicBezTo>
                    <a:pt x="34417" y="19911"/>
                    <a:pt x="29993" y="8374"/>
                    <a:pt x="19603" y="5937"/>
                  </a:cubicBezTo>
                  <a:cubicBezTo>
                    <a:pt x="6974" y="4005"/>
                    <a:pt x="1037" y="61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6688775" y="2726575"/>
              <a:ext cx="592300" cy="910150"/>
            </a:xfrm>
            <a:custGeom>
              <a:avLst/>
              <a:gdLst/>
              <a:ahLst/>
              <a:cxnLst/>
              <a:rect l="l" t="t" r="r" b="b"/>
              <a:pathLst>
                <a:path w="23692" h="36406" extrusionOk="0">
                  <a:moveTo>
                    <a:pt x="2801" y="24363"/>
                  </a:moveTo>
                  <a:cubicBezTo>
                    <a:pt x="0" y="16354"/>
                    <a:pt x="2353" y="7505"/>
                    <a:pt x="5517" y="0"/>
                  </a:cubicBezTo>
                  <a:cubicBezTo>
                    <a:pt x="5517" y="0"/>
                    <a:pt x="7813" y="6021"/>
                    <a:pt x="17167" y="14954"/>
                  </a:cubicBezTo>
                  <a:cubicBezTo>
                    <a:pt x="23691" y="22291"/>
                    <a:pt x="20891" y="33297"/>
                    <a:pt x="18119" y="35481"/>
                  </a:cubicBezTo>
                  <a:cubicBezTo>
                    <a:pt x="16943" y="36405"/>
                    <a:pt x="6945" y="36293"/>
                    <a:pt x="2801" y="24363"/>
                  </a:cubicBezTo>
                  <a:close/>
                </a:path>
              </a:pathLst>
            </a:custGeom>
            <a:solidFill>
              <a:srgbClr val="489F8E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6690875" y="2743375"/>
              <a:ext cx="592300" cy="910150"/>
            </a:xfrm>
            <a:custGeom>
              <a:avLst/>
              <a:gdLst/>
              <a:ahLst/>
              <a:cxnLst/>
              <a:rect l="l" t="t" r="r" b="b"/>
              <a:pathLst>
                <a:path w="23692" h="36406" extrusionOk="0">
                  <a:moveTo>
                    <a:pt x="2801" y="24336"/>
                  </a:moveTo>
                  <a:cubicBezTo>
                    <a:pt x="0" y="16355"/>
                    <a:pt x="2353" y="7477"/>
                    <a:pt x="5517" y="0"/>
                  </a:cubicBezTo>
                  <a:cubicBezTo>
                    <a:pt x="5517" y="0"/>
                    <a:pt x="7813" y="5993"/>
                    <a:pt x="17167" y="14954"/>
                  </a:cubicBezTo>
                  <a:cubicBezTo>
                    <a:pt x="23691" y="22291"/>
                    <a:pt x="20919" y="33297"/>
                    <a:pt x="18119" y="35481"/>
                  </a:cubicBezTo>
                  <a:cubicBezTo>
                    <a:pt x="16943" y="36405"/>
                    <a:pt x="6945" y="36265"/>
                    <a:pt x="2801" y="243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6799375" y="2747575"/>
              <a:ext cx="483800" cy="882825"/>
            </a:xfrm>
            <a:custGeom>
              <a:avLst/>
              <a:gdLst/>
              <a:ahLst/>
              <a:cxnLst/>
              <a:rect l="l" t="t" r="r" b="b"/>
              <a:pathLst>
                <a:path w="19352" h="35313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1" y="21311"/>
                    <a:pt x="10530" y="16187"/>
                    <a:pt x="13779" y="35313"/>
                  </a:cubicBezTo>
                  <a:cubicBezTo>
                    <a:pt x="16579" y="33129"/>
                    <a:pt x="19351" y="22123"/>
                    <a:pt x="12827" y="14786"/>
                  </a:cubicBezTo>
                  <a:cubicBezTo>
                    <a:pt x="4369" y="6665"/>
                    <a:pt x="1681" y="1009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5448900" y="4475400"/>
              <a:ext cx="673525" cy="674200"/>
            </a:xfrm>
            <a:custGeom>
              <a:avLst/>
              <a:gdLst/>
              <a:ahLst/>
              <a:cxnLst/>
              <a:rect l="l" t="t" r="r" b="b"/>
              <a:pathLst>
                <a:path w="26941" h="26968" extrusionOk="0">
                  <a:moveTo>
                    <a:pt x="25148" y="17279"/>
                  </a:moveTo>
                  <a:cubicBezTo>
                    <a:pt x="24812" y="16943"/>
                    <a:pt x="24448" y="16662"/>
                    <a:pt x="24084" y="16410"/>
                  </a:cubicBezTo>
                  <a:cubicBezTo>
                    <a:pt x="23720" y="16158"/>
                    <a:pt x="23328" y="15934"/>
                    <a:pt x="22936" y="15738"/>
                  </a:cubicBezTo>
                  <a:cubicBezTo>
                    <a:pt x="22180" y="15346"/>
                    <a:pt x="21368" y="15066"/>
                    <a:pt x="20527" y="14814"/>
                  </a:cubicBezTo>
                  <a:cubicBezTo>
                    <a:pt x="21396" y="14870"/>
                    <a:pt x="22236" y="14898"/>
                    <a:pt x="23076" y="14814"/>
                  </a:cubicBezTo>
                  <a:cubicBezTo>
                    <a:pt x="23524" y="14786"/>
                    <a:pt x="23972" y="14730"/>
                    <a:pt x="24420" y="14646"/>
                  </a:cubicBezTo>
                  <a:cubicBezTo>
                    <a:pt x="24840" y="14534"/>
                    <a:pt x="25288" y="14422"/>
                    <a:pt x="25708" y="14226"/>
                  </a:cubicBezTo>
                  <a:cubicBezTo>
                    <a:pt x="26156" y="14030"/>
                    <a:pt x="26520" y="13638"/>
                    <a:pt x="26688" y="13106"/>
                  </a:cubicBezTo>
                  <a:cubicBezTo>
                    <a:pt x="26940" y="12182"/>
                    <a:pt x="26408" y="11202"/>
                    <a:pt x="25484" y="10922"/>
                  </a:cubicBezTo>
                  <a:cubicBezTo>
                    <a:pt x="25036" y="10810"/>
                    <a:pt x="24588" y="10754"/>
                    <a:pt x="24140" y="10698"/>
                  </a:cubicBezTo>
                  <a:cubicBezTo>
                    <a:pt x="23692" y="10670"/>
                    <a:pt x="23244" y="10670"/>
                    <a:pt x="22796" y="10698"/>
                  </a:cubicBezTo>
                  <a:cubicBezTo>
                    <a:pt x="21928" y="10754"/>
                    <a:pt x="21088" y="10894"/>
                    <a:pt x="20247" y="11090"/>
                  </a:cubicBezTo>
                  <a:cubicBezTo>
                    <a:pt x="21032" y="10754"/>
                    <a:pt x="21760" y="10334"/>
                    <a:pt x="22460" y="9858"/>
                  </a:cubicBezTo>
                  <a:cubicBezTo>
                    <a:pt x="22824" y="9606"/>
                    <a:pt x="23188" y="9326"/>
                    <a:pt x="23524" y="9017"/>
                  </a:cubicBezTo>
                  <a:cubicBezTo>
                    <a:pt x="23860" y="8709"/>
                    <a:pt x="24168" y="8401"/>
                    <a:pt x="24448" y="8009"/>
                  </a:cubicBezTo>
                  <a:cubicBezTo>
                    <a:pt x="24728" y="7617"/>
                    <a:pt x="24840" y="7085"/>
                    <a:pt x="24728" y="6581"/>
                  </a:cubicBezTo>
                  <a:cubicBezTo>
                    <a:pt x="24504" y="5629"/>
                    <a:pt x="23552" y="5041"/>
                    <a:pt x="22600" y="5265"/>
                  </a:cubicBezTo>
                  <a:cubicBezTo>
                    <a:pt x="22124" y="5377"/>
                    <a:pt x="21704" y="5573"/>
                    <a:pt x="21312" y="5769"/>
                  </a:cubicBezTo>
                  <a:cubicBezTo>
                    <a:pt x="20920" y="5965"/>
                    <a:pt x="20527" y="6189"/>
                    <a:pt x="20135" y="6413"/>
                  </a:cubicBezTo>
                  <a:cubicBezTo>
                    <a:pt x="19435" y="6889"/>
                    <a:pt x="18763" y="7449"/>
                    <a:pt x="18147" y="8037"/>
                  </a:cubicBezTo>
                  <a:cubicBezTo>
                    <a:pt x="18651" y="7337"/>
                    <a:pt x="19071" y="6609"/>
                    <a:pt x="19435" y="5825"/>
                  </a:cubicBezTo>
                  <a:cubicBezTo>
                    <a:pt x="19631" y="5433"/>
                    <a:pt x="19799" y="5013"/>
                    <a:pt x="19939" y="4593"/>
                  </a:cubicBezTo>
                  <a:cubicBezTo>
                    <a:pt x="20079" y="4173"/>
                    <a:pt x="20191" y="3725"/>
                    <a:pt x="20247" y="3249"/>
                  </a:cubicBezTo>
                  <a:cubicBezTo>
                    <a:pt x="20275" y="2773"/>
                    <a:pt x="20135" y="2241"/>
                    <a:pt x="19743" y="1877"/>
                  </a:cubicBezTo>
                  <a:cubicBezTo>
                    <a:pt x="19071" y="1176"/>
                    <a:pt x="17979" y="1148"/>
                    <a:pt x="17251" y="1821"/>
                  </a:cubicBezTo>
                  <a:cubicBezTo>
                    <a:pt x="16915" y="2129"/>
                    <a:pt x="16635" y="2493"/>
                    <a:pt x="16383" y="2885"/>
                  </a:cubicBezTo>
                  <a:cubicBezTo>
                    <a:pt x="16159" y="3249"/>
                    <a:pt x="15935" y="3641"/>
                    <a:pt x="15711" y="4033"/>
                  </a:cubicBezTo>
                  <a:cubicBezTo>
                    <a:pt x="15347" y="4789"/>
                    <a:pt x="15039" y="5601"/>
                    <a:pt x="14787" y="6413"/>
                  </a:cubicBezTo>
                  <a:cubicBezTo>
                    <a:pt x="14871" y="5573"/>
                    <a:pt x="14899" y="4733"/>
                    <a:pt x="14815" y="3893"/>
                  </a:cubicBezTo>
                  <a:cubicBezTo>
                    <a:pt x="14787" y="3445"/>
                    <a:pt x="14731" y="2997"/>
                    <a:pt x="14619" y="2549"/>
                  </a:cubicBezTo>
                  <a:cubicBezTo>
                    <a:pt x="14535" y="2101"/>
                    <a:pt x="14423" y="1681"/>
                    <a:pt x="14227" y="1232"/>
                  </a:cubicBezTo>
                  <a:cubicBezTo>
                    <a:pt x="14003" y="812"/>
                    <a:pt x="13611" y="448"/>
                    <a:pt x="13106" y="280"/>
                  </a:cubicBezTo>
                  <a:cubicBezTo>
                    <a:pt x="12182" y="0"/>
                    <a:pt x="11202" y="560"/>
                    <a:pt x="10922" y="1485"/>
                  </a:cubicBezTo>
                  <a:cubicBezTo>
                    <a:pt x="10782" y="1933"/>
                    <a:pt x="10726" y="2381"/>
                    <a:pt x="10698" y="2829"/>
                  </a:cubicBezTo>
                  <a:cubicBezTo>
                    <a:pt x="10670" y="3277"/>
                    <a:pt x="10670" y="3725"/>
                    <a:pt x="10698" y="4173"/>
                  </a:cubicBezTo>
                  <a:cubicBezTo>
                    <a:pt x="10754" y="5013"/>
                    <a:pt x="10894" y="5881"/>
                    <a:pt x="11090" y="6721"/>
                  </a:cubicBezTo>
                  <a:cubicBezTo>
                    <a:pt x="10726" y="5937"/>
                    <a:pt x="10334" y="5181"/>
                    <a:pt x="9830" y="4481"/>
                  </a:cubicBezTo>
                  <a:cubicBezTo>
                    <a:pt x="9578" y="4117"/>
                    <a:pt x="9326" y="3781"/>
                    <a:pt x="9018" y="3445"/>
                  </a:cubicBezTo>
                  <a:cubicBezTo>
                    <a:pt x="8710" y="3109"/>
                    <a:pt x="8402" y="2801"/>
                    <a:pt x="8010" y="2521"/>
                  </a:cubicBezTo>
                  <a:cubicBezTo>
                    <a:pt x="7590" y="2241"/>
                    <a:pt x="7086" y="2101"/>
                    <a:pt x="6554" y="2241"/>
                  </a:cubicBezTo>
                  <a:cubicBezTo>
                    <a:pt x="5629" y="2465"/>
                    <a:pt x="5041" y="3417"/>
                    <a:pt x="5265" y="4369"/>
                  </a:cubicBezTo>
                  <a:cubicBezTo>
                    <a:pt x="5377" y="4817"/>
                    <a:pt x="5545" y="5237"/>
                    <a:pt x="5741" y="5657"/>
                  </a:cubicBezTo>
                  <a:cubicBezTo>
                    <a:pt x="5966" y="6049"/>
                    <a:pt x="6162" y="6441"/>
                    <a:pt x="6414" y="6805"/>
                  </a:cubicBezTo>
                  <a:cubicBezTo>
                    <a:pt x="6890" y="7533"/>
                    <a:pt x="7422" y="8177"/>
                    <a:pt x="8010" y="8821"/>
                  </a:cubicBezTo>
                  <a:cubicBezTo>
                    <a:pt x="7310" y="8317"/>
                    <a:pt x="6610" y="7869"/>
                    <a:pt x="5826" y="7505"/>
                  </a:cubicBezTo>
                  <a:cubicBezTo>
                    <a:pt x="5433" y="7337"/>
                    <a:pt x="5013" y="7169"/>
                    <a:pt x="4593" y="7029"/>
                  </a:cubicBezTo>
                  <a:cubicBezTo>
                    <a:pt x="4173" y="6889"/>
                    <a:pt x="3725" y="6777"/>
                    <a:pt x="3249" y="6721"/>
                  </a:cubicBezTo>
                  <a:cubicBezTo>
                    <a:pt x="2745" y="6665"/>
                    <a:pt x="2241" y="6833"/>
                    <a:pt x="1877" y="7197"/>
                  </a:cubicBezTo>
                  <a:cubicBezTo>
                    <a:pt x="1149" y="7869"/>
                    <a:pt x="1121" y="8989"/>
                    <a:pt x="1793" y="9690"/>
                  </a:cubicBezTo>
                  <a:cubicBezTo>
                    <a:pt x="2129" y="10026"/>
                    <a:pt x="2493" y="10306"/>
                    <a:pt x="2857" y="10558"/>
                  </a:cubicBezTo>
                  <a:cubicBezTo>
                    <a:pt x="3249" y="10810"/>
                    <a:pt x="3613" y="11034"/>
                    <a:pt x="4033" y="11230"/>
                  </a:cubicBezTo>
                  <a:cubicBezTo>
                    <a:pt x="4789" y="11622"/>
                    <a:pt x="5601" y="11930"/>
                    <a:pt x="6414" y="12154"/>
                  </a:cubicBezTo>
                  <a:cubicBezTo>
                    <a:pt x="5545" y="12098"/>
                    <a:pt x="4705" y="12070"/>
                    <a:pt x="3865" y="12154"/>
                  </a:cubicBezTo>
                  <a:cubicBezTo>
                    <a:pt x="3417" y="12182"/>
                    <a:pt x="2997" y="12238"/>
                    <a:pt x="2549" y="12322"/>
                  </a:cubicBezTo>
                  <a:cubicBezTo>
                    <a:pt x="2101" y="12434"/>
                    <a:pt x="1681" y="12546"/>
                    <a:pt x="1233" y="12742"/>
                  </a:cubicBezTo>
                  <a:cubicBezTo>
                    <a:pt x="785" y="12938"/>
                    <a:pt x="421" y="13330"/>
                    <a:pt x="281" y="13862"/>
                  </a:cubicBezTo>
                  <a:cubicBezTo>
                    <a:pt x="1" y="14786"/>
                    <a:pt x="533" y="15766"/>
                    <a:pt x="1485" y="16046"/>
                  </a:cubicBezTo>
                  <a:cubicBezTo>
                    <a:pt x="1933" y="16158"/>
                    <a:pt x="2381" y="16214"/>
                    <a:pt x="2829" y="16270"/>
                  </a:cubicBezTo>
                  <a:cubicBezTo>
                    <a:pt x="3277" y="16298"/>
                    <a:pt x="3725" y="16298"/>
                    <a:pt x="4173" y="16270"/>
                  </a:cubicBezTo>
                  <a:cubicBezTo>
                    <a:pt x="5013" y="16214"/>
                    <a:pt x="5854" y="16074"/>
                    <a:pt x="6694" y="15878"/>
                  </a:cubicBezTo>
                  <a:cubicBezTo>
                    <a:pt x="5938" y="16214"/>
                    <a:pt x="5181" y="16634"/>
                    <a:pt x="4481" y="17111"/>
                  </a:cubicBezTo>
                  <a:cubicBezTo>
                    <a:pt x="4117" y="17363"/>
                    <a:pt x="3781" y="17643"/>
                    <a:pt x="3445" y="17951"/>
                  </a:cubicBezTo>
                  <a:cubicBezTo>
                    <a:pt x="3109" y="18259"/>
                    <a:pt x="2773" y="18567"/>
                    <a:pt x="2521" y="18959"/>
                  </a:cubicBezTo>
                  <a:cubicBezTo>
                    <a:pt x="2213" y="19351"/>
                    <a:pt x="2101" y="19883"/>
                    <a:pt x="2241" y="20387"/>
                  </a:cubicBezTo>
                  <a:cubicBezTo>
                    <a:pt x="2465" y="21339"/>
                    <a:pt x="3417" y="21927"/>
                    <a:pt x="4369" y="21703"/>
                  </a:cubicBezTo>
                  <a:cubicBezTo>
                    <a:pt x="4817" y="21591"/>
                    <a:pt x="5237" y="21395"/>
                    <a:pt x="5629" y="21199"/>
                  </a:cubicBezTo>
                  <a:cubicBezTo>
                    <a:pt x="6050" y="21003"/>
                    <a:pt x="6442" y="20779"/>
                    <a:pt x="6806" y="20555"/>
                  </a:cubicBezTo>
                  <a:cubicBezTo>
                    <a:pt x="7506" y="20079"/>
                    <a:pt x="8178" y="19547"/>
                    <a:pt x="8794" y="18931"/>
                  </a:cubicBezTo>
                  <a:cubicBezTo>
                    <a:pt x="8318" y="19631"/>
                    <a:pt x="7870" y="20359"/>
                    <a:pt x="7506" y="21143"/>
                  </a:cubicBezTo>
                  <a:cubicBezTo>
                    <a:pt x="7310" y="21535"/>
                    <a:pt x="7142" y="21955"/>
                    <a:pt x="7030" y="22375"/>
                  </a:cubicBezTo>
                  <a:cubicBezTo>
                    <a:pt x="6890" y="22795"/>
                    <a:pt x="6750" y="23243"/>
                    <a:pt x="6722" y="23719"/>
                  </a:cubicBezTo>
                  <a:cubicBezTo>
                    <a:pt x="6666" y="24195"/>
                    <a:pt x="6834" y="24728"/>
                    <a:pt x="7198" y="25092"/>
                  </a:cubicBezTo>
                  <a:cubicBezTo>
                    <a:pt x="7870" y="25792"/>
                    <a:pt x="8990" y="25820"/>
                    <a:pt x="9690" y="25148"/>
                  </a:cubicBezTo>
                  <a:cubicBezTo>
                    <a:pt x="10026" y="24840"/>
                    <a:pt x="10306" y="24475"/>
                    <a:pt x="10558" y="24083"/>
                  </a:cubicBezTo>
                  <a:cubicBezTo>
                    <a:pt x="10810" y="23719"/>
                    <a:pt x="11034" y="23327"/>
                    <a:pt x="11230" y="22935"/>
                  </a:cubicBezTo>
                  <a:cubicBezTo>
                    <a:pt x="11622" y="22179"/>
                    <a:pt x="11902" y="21367"/>
                    <a:pt x="12154" y="20555"/>
                  </a:cubicBezTo>
                  <a:cubicBezTo>
                    <a:pt x="12070" y="21395"/>
                    <a:pt x="12070" y="22263"/>
                    <a:pt x="12126" y="23103"/>
                  </a:cubicBezTo>
                  <a:cubicBezTo>
                    <a:pt x="12182" y="23523"/>
                    <a:pt x="12238" y="23971"/>
                    <a:pt x="12322" y="24419"/>
                  </a:cubicBezTo>
                  <a:cubicBezTo>
                    <a:pt x="12406" y="24868"/>
                    <a:pt x="12546" y="25288"/>
                    <a:pt x="12742" y="25736"/>
                  </a:cubicBezTo>
                  <a:cubicBezTo>
                    <a:pt x="12938" y="26184"/>
                    <a:pt x="13330" y="26548"/>
                    <a:pt x="13835" y="26688"/>
                  </a:cubicBezTo>
                  <a:cubicBezTo>
                    <a:pt x="14787" y="26968"/>
                    <a:pt x="15767" y="26436"/>
                    <a:pt x="16019" y="25484"/>
                  </a:cubicBezTo>
                  <a:cubicBezTo>
                    <a:pt x="16159" y="25036"/>
                    <a:pt x="16215" y="24587"/>
                    <a:pt x="16243" y="24139"/>
                  </a:cubicBezTo>
                  <a:cubicBezTo>
                    <a:pt x="16271" y="23691"/>
                    <a:pt x="16271" y="23243"/>
                    <a:pt x="16243" y="22795"/>
                  </a:cubicBezTo>
                  <a:cubicBezTo>
                    <a:pt x="16187" y="21955"/>
                    <a:pt x="16047" y="21087"/>
                    <a:pt x="15851" y="20247"/>
                  </a:cubicBezTo>
                  <a:cubicBezTo>
                    <a:pt x="16215" y="21031"/>
                    <a:pt x="16635" y="21787"/>
                    <a:pt x="17111" y="22487"/>
                  </a:cubicBezTo>
                  <a:cubicBezTo>
                    <a:pt x="17363" y="22851"/>
                    <a:pt x="17643" y="23187"/>
                    <a:pt x="17951" y="23523"/>
                  </a:cubicBezTo>
                  <a:cubicBezTo>
                    <a:pt x="18231" y="23859"/>
                    <a:pt x="18567" y="24195"/>
                    <a:pt x="18959" y="24447"/>
                  </a:cubicBezTo>
                  <a:cubicBezTo>
                    <a:pt x="19351" y="24728"/>
                    <a:pt x="19883" y="24868"/>
                    <a:pt x="20387" y="24728"/>
                  </a:cubicBezTo>
                  <a:cubicBezTo>
                    <a:pt x="21340" y="24503"/>
                    <a:pt x="21928" y="23551"/>
                    <a:pt x="21676" y="22599"/>
                  </a:cubicBezTo>
                  <a:cubicBezTo>
                    <a:pt x="21564" y="22151"/>
                    <a:pt x="21396" y="21731"/>
                    <a:pt x="21200" y="21311"/>
                  </a:cubicBezTo>
                  <a:cubicBezTo>
                    <a:pt x="21004" y="20919"/>
                    <a:pt x="20779" y="20527"/>
                    <a:pt x="20527" y="20163"/>
                  </a:cubicBezTo>
                  <a:cubicBezTo>
                    <a:pt x="20079" y="19463"/>
                    <a:pt x="19519" y="18791"/>
                    <a:pt x="18931" y="18175"/>
                  </a:cubicBezTo>
                  <a:cubicBezTo>
                    <a:pt x="19631" y="18651"/>
                    <a:pt x="20359" y="19099"/>
                    <a:pt x="21116" y="19463"/>
                  </a:cubicBezTo>
                  <a:cubicBezTo>
                    <a:pt x="21536" y="19631"/>
                    <a:pt x="21928" y="19799"/>
                    <a:pt x="22376" y="19939"/>
                  </a:cubicBezTo>
                  <a:cubicBezTo>
                    <a:pt x="22796" y="20079"/>
                    <a:pt x="23244" y="20191"/>
                    <a:pt x="23720" y="20247"/>
                  </a:cubicBezTo>
                  <a:cubicBezTo>
                    <a:pt x="24196" y="20303"/>
                    <a:pt x="24700" y="20135"/>
                    <a:pt x="25092" y="19771"/>
                  </a:cubicBezTo>
                  <a:cubicBezTo>
                    <a:pt x="25792" y="19099"/>
                    <a:pt x="25820" y="17979"/>
                    <a:pt x="25148" y="17279"/>
                  </a:cubicBezTo>
                  <a:close/>
                </a:path>
              </a:pathLst>
            </a:custGeom>
            <a:solidFill>
              <a:srgbClr val="DC6C8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6599850" y="3293175"/>
              <a:ext cx="673525" cy="663250"/>
            </a:xfrm>
            <a:custGeom>
              <a:avLst/>
              <a:gdLst/>
              <a:ahLst/>
              <a:cxnLst/>
              <a:rect l="l" t="t" r="r" b="b"/>
              <a:pathLst>
                <a:path w="26941" h="26530" extrusionOk="0">
                  <a:moveTo>
                    <a:pt x="12604" y="1"/>
                  </a:moveTo>
                  <a:cubicBezTo>
                    <a:pt x="11851" y="1"/>
                    <a:pt x="11152" y="494"/>
                    <a:pt x="10922" y="1251"/>
                  </a:cubicBezTo>
                  <a:cubicBezTo>
                    <a:pt x="10810" y="1699"/>
                    <a:pt x="10754" y="2176"/>
                    <a:pt x="10698" y="2624"/>
                  </a:cubicBezTo>
                  <a:cubicBezTo>
                    <a:pt x="10670" y="3072"/>
                    <a:pt x="10670" y="3520"/>
                    <a:pt x="10698" y="3940"/>
                  </a:cubicBezTo>
                  <a:cubicBezTo>
                    <a:pt x="10754" y="4808"/>
                    <a:pt x="10894" y="5648"/>
                    <a:pt x="11090" y="6488"/>
                  </a:cubicBezTo>
                  <a:cubicBezTo>
                    <a:pt x="10754" y="5704"/>
                    <a:pt x="10334" y="4976"/>
                    <a:pt x="9858" y="4276"/>
                  </a:cubicBezTo>
                  <a:cubicBezTo>
                    <a:pt x="9606" y="3912"/>
                    <a:pt x="9326" y="3548"/>
                    <a:pt x="9018" y="3212"/>
                  </a:cubicBezTo>
                  <a:cubicBezTo>
                    <a:pt x="8710" y="2876"/>
                    <a:pt x="8402" y="2568"/>
                    <a:pt x="8010" y="2288"/>
                  </a:cubicBezTo>
                  <a:cubicBezTo>
                    <a:pt x="7719" y="2080"/>
                    <a:pt x="7351" y="1965"/>
                    <a:pt x="6975" y="1965"/>
                  </a:cubicBezTo>
                  <a:cubicBezTo>
                    <a:pt x="6844" y="1965"/>
                    <a:pt x="6712" y="1979"/>
                    <a:pt x="6582" y="2008"/>
                  </a:cubicBezTo>
                  <a:cubicBezTo>
                    <a:pt x="5630" y="2260"/>
                    <a:pt x="5042" y="3212"/>
                    <a:pt x="5266" y="4136"/>
                  </a:cubicBezTo>
                  <a:cubicBezTo>
                    <a:pt x="5378" y="4612"/>
                    <a:pt x="5574" y="5032"/>
                    <a:pt x="5770" y="5424"/>
                  </a:cubicBezTo>
                  <a:cubicBezTo>
                    <a:pt x="5966" y="5816"/>
                    <a:pt x="6190" y="6208"/>
                    <a:pt x="6414" y="6600"/>
                  </a:cubicBezTo>
                  <a:cubicBezTo>
                    <a:pt x="6890" y="7300"/>
                    <a:pt x="7450" y="7972"/>
                    <a:pt x="8038" y="8588"/>
                  </a:cubicBezTo>
                  <a:cubicBezTo>
                    <a:pt x="7338" y="8084"/>
                    <a:pt x="6610" y="7664"/>
                    <a:pt x="5826" y="7300"/>
                  </a:cubicBezTo>
                  <a:cubicBezTo>
                    <a:pt x="5434" y="7104"/>
                    <a:pt x="5014" y="6936"/>
                    <a:pt x="4593" y="6796"/>
                  </a:cubicBezTo>
                  <a:cubicBezTo>
                    <a:pt x="4173" y="6656"/>
                    <a:pt x="3725" y="6544"/>
                    <a:pt x="3249" y="6488"/>
                  </a:cubicBezTo>
                  <a:cubicBezTo>
                    <a:pt x="3210" y="6486"/>
                    <a:pt x="3171" y="6485"/>
                    <a:pt x="3132" y="6485"/>
                  </a:cubicBezTo>
                  <a:cubicBezTo>
                    <a:pt x="2687" y="6485"/>
                    <a:pt x="2211" y="6632"/>
                    <a:pt x="1877" y="6992"/>
                  </a:cubicBezTo>
                  <a:cubicBezTo>
                    <a:pt x="1177" y="7664"/>
                    <a:pt x="1149" y="8756"/>
                    <a:pt x="1821" y="9484"/>
                  </a:cubicBezTo>
                  <a:cubicBezTo>
                    <a:pt x="2129" y="9821"/>
                    <a:pt x="2493" y="10101"/>
                    <a:pt x="2885" y="10353"/>
                  </a:cubicBezTo>
                  <a:cubicBezTo>
                    <a:pt x="3249" y="10577"/>
                    <a:pt x="3641" y="10801"/>
                    <a:pt x="4033" y="11025"/>
                  </a:cubicBezTo>
                  <a:cubicBezTo>
                    <a:pt x="4789" y="11389"/>
                    <a:pt x="5602" y="11697"/>
                    <a:pt x="6414" y="11949"/>
                  </a:cubicBezTo>
                  <a:cubicBezTo>
                    <a:pt x="5925" y="11900"/>
                    <a:pt x="5437" y="11870"/>
                    <a:pt x="4949" y="11870"/>
                  </a:cubicBezTo>
                  <a:cubicBezTo>
                    <a:pt x="4597" y="11870"/>
                    <a:pt x="4245" y="11886"/>
                    <a:pt x="3893" y="11921"/>
                  </a:cubicBezTo>
                  <a:cubicBezTo>
                    <a:pt x="3445" y="11949"/>
                    <a:pt x="2997" y="12033"/>
                    <a:pt x="2549" y="12117"/>
                  </a:cubicBezTo>
                  <a:cubicBezTo>
                    <a:pt x="2101" y="12201"/>
                    <a:pt x="1681" y="12313"/>
                    <a:pt x="1233" y="12509"/>
                  </a:cubicBezTo>
                  <a:cubicBezTo>
                    <a:pt x="813" y="12733"/>
                    <a:pt x="449" y="13125"/>
                    <a:pt x="281" y="13629"/>
                  </a:cubicBezTo>
                  <a:cubicBezTo>
                    <a:pt x="1" y="14553"/>
                    <a:pt x="561" y="15533"/>
                    <a:pt x="1485" y="15813"/>
                  </a:cubicBezTo>
                  <a:cubicBezTo>
                    <a:pt x="1933" y="15953"/>
                    <a:pt x="2381" y="16009"/>
                    <a:pt x="2829" y="16037"/>
                  </a:cubicBezTo>
                  <a:cubicBezTo>
                    <a:pt x="3053" y="16051"/>
                    <a:pt x="3277" y="16058"/>
                    <a:pt x="3501" y="16058"/>
                  </a:cubicBezTo>
                  <a:cubicBezTo>
                    <a:pt x="3725" y="16058"/>
                    <a:pt x="3949" y="16051"/>
                    <a:pt x="4173" y="16037"/>
                  </a:cubicBezTo>
                  <a:cubicBezTo>
                    <a:pt x="5014" y="15981"/>
                    <a:pt x="5882" y="15841"/>
                    <a:pt x="6722" y="15645"/>
                  </a:cubicBezTo>
                  <a:lnTo>
                    <a:pt x="6722" y="15645"/>
                  </a:lnTo>
                  <a:cubicBezTo>
                    <a:pt x="5938" y="16009"/>
                    <a:pt x="5182" y="16401"/>
                    <a:pt x="4481" y="16905"/>
                  </a:cubicBezTo>
                  <a:cubicBezTo>
                    <a:pt x="4117" y="17157"/>
                    <a:pt x="3781" y="17437"/>
                    <a:pt x="3445" y="17718"/>
                  </a:cubicBezTo>
                  <a:cubicBezTo>
                    <a:pt x="3109" y="18026"/>
                    <a:pt x="2801" y="18362"/>
                    <a:pt x="2521" y="18726"/>
                  </a:cubicBezTo>
                  <a:cubicBezTo>
                    <a:pt x="2241" y="19146"/>
                    <a:pt x="2101" y="19650"/>
                    <a:pt x="2241" y="20182"/>
                  </a:cubicBezTo>
                  <a:cubicBezTo>
                    <a:pt x="2433" y="20973"/>
                    <a:pt x="3158" y="21518"/>
                    <a:pt x="3960" y="21518"/>
                  </a:cubicBezTo>
                  <a:cubicBezTo>
                    <a:pt x="4095" y="21518"/>
                    <a:pt x="4232" y="21502"/>
                    <a:pt x="4369" y="21470"/>
                  </a:cubicBezTo>
                  <a:cubicBezTo>
                    <a:pt x="4817" y="21358"/>
                    <a:pt x="5238" y="21190"/>
                    <a:pt x="5658" y="20994"/>
                  </a:cubicBezTo>
                  <a:cubicBezTo>
                    <a:pt x="6050" y="20798"/>
                    <a:pt x="6442" y="20574"/>
                    <a:pt x="6806" y="20322"/>
                  </a:cubicBezTo>
                  <a:cubicBezTo>
                    <a:pt x="7534" y="19846"/>
                    <a:pt x="8178" y="19314"/>
                    <a:pt x="8822" y="18726"/>
                  </a:cubicBezTo>
                  <a:lnTo>
                    <a:pt x="8822" y="18726"/>
                  </a:lnTo>
                  <a:cubicBezTo>
                    <a:pt x="8318" y="19426"/>
                    <a:pt x="7870" y="20154"/>
                    <a:pt x="7506" y="20910"/>
                  </a:cubicBezTo>
                  <a:cubicBezTo>
                    <a:pt x="7338" y="21302"/>
                    <a:pt x="7170" y="21722"/>
                    <a:pt x="7030" y="22142"/>
                  </a:cubicBezTo>
                  <a:cubicBezTo>
                    <a:pt x="6890" y="22590"/>
                    <a:pt x="6778" y="23010"/>
                    <a:pt x="6722" y="23486"/>
                  </a:cubicBezTo>
                  <a:cubicBezTo>
                    <a:pt x="6666" y="23990"/>
                    <a:pt x="6834" y="24494"/>
                    <a:pt x="7198" y="24886"/>
                  </a:cubicBezTo>
                  <a:cubicBezTo>
                    <a:pt x="7544" y="25247"/>
                    <a:pt x="8009" y="25430"/>
                    <a:pt x="8475" y="25430"/>
                  </a:cubicBezTo>
                  <a:cubicBezTo>
                    <a:pt x="8913" y="25430"/>
                    <a:pt x="9351" y="25268"/>
                    <a:pt x="9690" y="24942"/>
                  </a:cubicBezTo>
                  <a:cubicBezTo>
                    <a:pt x="10026" y="24606"/>
                    <a:pt x="10306" y="24242"/>
                    <a:pt x="10558" y="23878"/>
                  </a:cubicBezTo>
                  <a:cubicBezTo>
                    <a:pt x="10810" y="23486"/>
                    <a:pt x="11034" y="23122"/>
                    <a:pt x="11230" y="22702"/>
                  </a:cubicBezTo>
                  <a:cubicBezTo>
                    <a:pt x="11622" y="21946"/>
                    <a:pt x="11930" y="21162"/>
                    <a:pt x="12154" y="20322"/>
                  </a:cubicBezTo>
                  <a:lnTo>
                    <a:pt x="12154" y="20322"/>
                  </a:lnTo>
                  <a:cubicBezTo>
                    <a:pt x="12098" y="21190"/>
                    <a:pt x="12070" y="22030"/>
                    <a:pt x="12154" y="22870"/>
                  </a:cubicBezTo>
                  <a:cubicBezTo>
                    <a:pt x="12182" y="23318"/>
                    <a:pt x="12238" y="23738"/>
                    <a:pt x="12322" y="24186"/>
                  </a:cubicBezTo>
                  <a:cubicBezTo>
                    <a:pt x="12435" y="24634"/>
                    <a:pt x="12547" y="25082"/>
                    <a:pt x="12743" y="25503"/>
                  </a:cubicBezTo>
                  <a:cubicBezTo>
                    <a:pt x="12939" y="25951"/>
                    <a:pt x="13331" y="26315"/>
                    <a:pt x="13835" y="26455"/>
                  </a:cubicBezTo>
                  <a:cubicBezTo>
                    <a:pt x="14007" y="26505"/>
                    <a:pt x="14180" y="26529"/>
                    <a:pt x="14350" y="26529"/>
                  </a:cubicBezTo>
                  <a:cubicBezTo>
                    <a:pt x="15118" y="26529"/>
                    <a:pt x="15818" y="26035"/>
                    <a:pt x="16047" y="25279"/>
                  </a:cubicBezTo>
                  <a:cubicBezTo>
                    <a:pt x="16159" y="24802"/>
                    <a:pt x="16215" y="24354"/>
                    <a:pt x="16243" y="23906"/>
                  </a:cubicBezTo>
                  <a:cubicBezTo>
                    <a:pt x="16271" y="23458"/>
                    <a:pt x="16299" y="23010"/>
                    <a:pt x="16243" y="22562"/>
                  </a:cubicBezTo>
                  <a:cubicBezTo>
                    <a:pt x="16215" y="21722"/>
                    <a:pt x="16075" y="20882"/>
                    <a:pt x="15851" y="20042"/>
                  </a:cubicBezTo>
                  <a:lnTo>
                    <a:pt x="15851" y="20042"/>
                  </a:lnTo>
                  <a:cubicBezTo>
                    <a:pt x="16215" y="20798"/>
                    <a:pt x="16635" y="21554"/>
                    <a:pt x="17111" y="22254"/>
                  </a:cubicBezTo>
                  <a:cubicBezTo>
                    <a:pt x="17363" y="22618"/>
                    <a:pt x="17643" y="22982"/>
                    <a:pt x="17951" y="23290"/>
                  </a:cubicBezTo>
                  <a:cubicBezTo>
                    <a:pt x="18259" y="23626"/>
                    <a:pt x="18567" y="23962"/>
                    <a:pt x="18959" y="24242"/>
                  </a:cubicBezTo>
                  <a:cubicBezTo>
                    <a:pt x="19237" y="24441"/>
                    <a:pt x="19585" y="24555"/>
                    <a:pt x="19943" y="24555"/>
                  </a:cubicBezTo>
                  <a:cubicBezTo>
                    <a:pt x="20091" y="24555"/>
                    <a:pt x="20240" y="24535"/>
                    <a:pt x="20388" y="24494"/>
                  </a:cubicBezTo>
                  <a:cubicBezTo>
                    <a:pt x="21340" y="24270"/>
                    <a:pt x="21928" y="23318"/>
                    <a:pt x="21704" y="22366"/>
                  </a:cubicBezTo>
                  <a:cubicBezTo>
                    <a:pt x="21592" y="21918"/>
                    <a:pt x="21396" y="21498"/>
                    <a:pt x="21200" y="21106"/>
                  </a:cubicBezTo>
                  <a:cubicBezTo>
                    <a:pt x="21004" y="20686"/>
                    <a:pt x="20780" y="20294"/>
                    <a:pt x="20556" y="19930"/>
                  </a:cubicBezTo>
                  <a:cubicBezTo>
                    <a:pt x="20080" y="19230"/>
                    <a:pt x="19519" y="18558"/>
                    <a:pt x="18931" y="17942"/>
                  </a:cubicBezTo>
                  <a:lnTo>
                    <a:pt x="18931" y="17942"/>
                  </a:lnTo>
                  <a:cubicBezTo>
                    <a:pt x="19631" y="18418"/>
                    <a:pt x="20360" y="18866"/>
                    <a:pt x="21144" y="19230"/>
                  </a:cubicBezTo>
                  <a:cubicBezTo>
                    <a:pt x="21536" y="19426"/>
                    <a:pt x="21956" y="19594"/>
                    <a:pt x="22376" y="19734"/>
                  </a:cubicBezTo>
                  <a:cubicBezTo>
                    <a:pt x="22796" y="19846"/>
                    <a:pt x="23244" y="19986"/>
                    <a:pt x="23720" y="20014"/>
                  </a:cubicBezTo>
                  <a:cubicBezTo>
                    <a:pt x="23780" y="20021"/>
                    <a:pt x="23841" y="20024"/>
                    <a:pt x="23902" y="20024"/>
                  </a:cubicBezTo>
                  <a:cubicBezTo>
                    <a:pt x="24327" y="20024"/>
                    <a:pt x="24774" y="19856"/>
                    <a:pt x="25092" y="19538"/>
                  </a:cubicBezTo>
                  <a:cubicBezTo>
                    <a:pt x="25792" y="18866"/>
                    <a:pt x="25820" y="17746"/>
                    <a:pt x="25148" y="17045"/>
                  </a:cubicBezTo>
                  <a:cubicBezTo>
                    <a:pt x="24812" y="16709"/>
                    <a:pt x="24476" y="16429"/>
                    <a:pt x="24084" y="16177"/>
                  </a:cubicBezTo>
                  <a:cubicBezTo>
                    <a:pt x="23720" y="15925"/>
                    <a:pt x="23328" y="15701"/>
                    <a:pt x="22936" y="15505"/>
                  </a:cubicBezTo>
                  <a:cubicBezTo>
                    <a:pt x="22180" y="15141"/>
                    <a:pt x="21368" y="14833"/>
                    <a:pt x="20556" y="14581"/>
                  </a:cubicBezTo>
                  <a:lnTo>
                    <a:pt x="20556" y="14581"/>
                  </a:lnTo>
                  <a:cubicBezTo>
                    <a:pt x="21018" y="14627"/>
                    <a:pt x="21481" y="14648"/>
                    <a:pt x="21943" y="14648"/>
                  </a:cubicBezTo>
                  <a:cubicBezTo>
                    <a:pt x="22321" y="14648"/>
                    <a:pt x="22698" y="14634"/>
                    <a:pt x="23076" y="14609"/>
                  </a:cubicBezTo>
                  <a:cubicBezTo>
                    <a:pt x="23524" y="14581"/>
                    <a:pt x="23972" y="14497"/>
                    <a:pt x="24420" y="14413"/>
                  </a:cubicBezTo>
                  <a:cubicBezTo>
                    <a:pt x="24840" y="14329"/>
                    <a:pt x="25288" y="14189"/>
                    <a:pt x="25736" y="13993"/>
                  </a:cubicBezTo>
                  <a:cubicBezTo>
                    <a:pt x="26156" y="13797"/>
                    <a:pt x="26520" y="13405"/>
                    <a:pt x="26688" y="12901"/>
                  </a:cubicBezTo>
                  <a:cubicBezTo>
                    <a:pt x="26940" y="11949"/>
                    <a:pt x="26408" y="10969"/>
                    <a:pt x="25484" y="10717"/>
                  </a:cubicBezTo>
                  <a:cubicBezTo>
                    <a:pt x="25036" y="10577"/>
                    <a:pt x="24588" y="10521"/>
                    <a:pt x="24140" y="10493"/>
                  </a:cubicBezTo>
                  <a:cubicBezTo>
                    <a:pt x="23916" y="10479"/>
                    <a:pt x="23692" y="10472"/>
                    <a:pt x="23468" y="10472"/>
                  </a:cubicBezTo>
                  <a:cubicBezTo>
                    <a:pt x="23244" y="10472"/>
                    <a:pt x="23020" y="10479"/>
                    <a:pt x="22796" y="10493"/>
                  </a:cubicBezTo>
                  <a:cubicBezTo>
                    <a:pt x="21956" y="10549"/>
                    <a:pt x="21088" y="10689"/>
                    <a:pt x="20248" y="10885"/>
                  </a:cubicBezTo>
                  <a:cubicBezTo>
                    <a:pt x="21032" y="10521"/>
                    <a:pt x="21788" y="10101"/>
                    <a:pt x="22488" y="9624"/>
                  </a:cubicBezTo>
                  <a:cubicBezTo>
                    <a:pt x="22852" y="9372"/>
                    <a:pt x="23188" y="9092"/>
                    <a:pt x="23524" y="8784"/>
                  </a:cubicBezTo>
                  <a:cubicBezTo>
                    <a:pt x="23860" y="8504"/>
                    <a:pt x="24168" y="8168"/>
                    <a:pt x="24448" y="7776"/>
                  </a:cubicBezTo>
                  <a:cubicBezTo>
                    <a:pt x="24728" y="7384"/>
                    <a:pt x="24840" y="6852"/>
                    <a:pt x="24728" y="6348"/>
                  </a:cubicBezTo>
                  <a:cubicBezTo>
                    <a:pt x="24537" y="5537"/>
                    <a:pt x="23818" y="5011"/>
                    <a:pt x="23021" y="5011"/>
                  </a:cubicBezTo>
                  <a:cubicBezTo>
                    <a:pt x="22882" y="5011"/>
                    <a:pt x="22741" y="5027"/>
                    <a:pt x="22600" y="5060"/>
                  </a:cubicBezTo>
                  <a:cubicBezTo>
                    <a:pt x="22124" y="5172"/>
                    <a:pt x="21732" y="5340"/>
                    <a:pt x="21312" y="5536"/>
                  </a:cubicBezTo>
                  <a:cubicBezTo>
                    <a:pt x="20920" y="5732"/>
                    <a:pt x="20528" y="5956"/>
                    <a:pt x="20164" y="6208"/>
                  </a:cubicBezTo>
                  <a:cubicBezTo>
                    <a:pt x="19435" y="6684"/>
                    <a:pt x="18791" y="7216"/>
                    <a:pt x="18147" y="7804"/>
                  </a:cubicBezTo>
                  <a:cubicBezTo>
                    <a:pt x="18651" y="7104"/>
                    <a:pt x="19099" y="6376"/>
                    <a:pt x="19435" y="5620"/>
                  </a:cubicBezTo>
                  <a:cubicBezTo>
                    <a:pt x="19631" y="5200"/>
                    <a:pt x="19799" y="4808"/>
                    <a:pt x="19940" y="4360"/>
                  </a:cubicBezTo>
                  <a:cubicBezTo>
                    <a:pt x="20080" y="3940"/>
                    <a:pt x="20192" y="3520"/>
                    <a:pt x="20248" y="3044"/>
                  </a:cubicBezTo>
                  <a:cubicBezTo>
                    <a:pt x="20276" y="2540"/>
                    <a:pt x="20136" y="2036"/>
                    <a:pt x="19771" y="1643"/>
                  </a:cubicBezTo>
                  <a:cubicBezTo>
                    <a:pt x="19425" y="1283"/>
                    <a:pt x="18960" y="1100"/>
                    <a:pt x="18494" y="1100"/>
                  </a:cubicBezTo>
                  <a:cubicBezTo>
                    <a:pt x="18057" y="1100"/>
                    <a:pt x="17618" y="1262"/>
                    <a:pt x="17279" y="1587"/>
                  </a:cubicBezTo>
                  <a:cubicBezTo>
                    <a:pt x="16915" y="1923"/>
                    <a:pt x="16663" y="2288"/>
                    <a:pt x="16411" y="2652"/>
                  </a:cubicBezTo>
                  <a:cubicBezTo>
                    <a:pt x="16159" y="3016"/>
                    <a:pt x="15935" y="3408"/>
                    <a:pt x="15739" y="3800"/>
                  </a:cubicBezTo>
                  <a:cubicBezTo>
                    <a:pt x="15347" y="4584"/>
                    <a:pt x="15039" y="5368"/>
                    <a:pt x="14787" y="6208"/>
                  </a:cubicBezTo>
                  <a:cubicBezTo>
                    <a:pt x="14871" y="5340"/>
                    <a:pt x="14899" y="4500"/>
                    <a:pt x="14815" y="3660"/>
                  </a:cubicBezTo>
                  <a:cubicBezTo>
                    <a:pt x="14787" y="3212"/>
                    <a:pt x="14731" y="2764"/>
                    <a:pt x="14647" y="2344"/>
                  </a:cubicBezTo>
                  <a:cubicBezTo>
                    <a:pt x="14535" y="1895"/>
                    <a:pt x="14423" y="1447"/>
                    <a:pt x="14227" y="1027"/>
                  </a:cubicBezTo>
                  <a:cubicBezTo>
                    <a:pt x="14031" y="579"/>
                    <a:pt x="13639" y="215"/>
                    <a:pt x="13107" y="75"/>
                  </a:cubicBezTo>
                  <a:cubicBezTo>
                    <a:pt x="12939" y="25"/>
                    <a:pt x="12770" y="1"/>
                    <a:pt x="1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6608950" y="3280350"/>
              <a:ext cx="673525" cy="674200"/>
            </a:xfrm>
            <a:custGeom>
              <a:avLst/>
              <a:gdLst/>
              <a:ahLst/>
              <a:cxnLst/>
              <a:rect l="l" t="t" r="r" b="b"/>
              <a:pathLst>
                <a:path w="26941" h="26968" extrusionOk="0">
                  <a:moveTo>
                    <a:pt x="1793" y="9689"/>
                  </a:moveTo>
                  <a:cubicBezTo>
                    <a:pt x="2129" y="10025"/>
                    <a:pt x="2493" y="10306"/>
                    <a:pt x="2857" y="10558"/>
                  </a:cubicBezTo>
                  <a:cubicBezTo>
                    <a:pt x="3249" y="10810"/>
                    <a:pt x="3613" y="11034"/>
                    <a:pt x="4005" y="11230"/>
                  </a:cubicBezTo>
                  <a:cubicBezTo>
                    <a:pt x="4790" y="11622"/>
                    <a:pt x="5574" y="11930"/>
                    <a:pt x="6414" y="12154"/>
                  </a:cubicBezTo>
                  <a:cubicBezTo>
                    <a:pt x="5546" y="12098"/>
                    <a:pt x="4706" y="12070"/>
                    <a:pt x="3865" y="12154"/>
                  </a:cubicBezTo>
                  <a:cubicBezTo>
                    <a:pt x="3417" y="12182"/>
                    <a:pt x="2969" y="12238"/>
                    <a:pt x="2549" y="12322"/>
                  </a:cubicBezTo>
                  <a:cubicBezTo>
                    <a:pt x="2101" y="12434"/>
                    <a:pt x="1653" y="12546"/>
                    <a:pt x="1233" y="12742"/>
                  </a:cubicBezTo>
                  <a:cubicBezTo>
                    <a:pt x="785" y="12938"/>
                    <a:pt x="421" y="13330"/>
                    <a:pt x="281" y="13862"/>
                  </a:cubicBezTo>
                  <a:cubicBezTo>
                    <a:pt x="1" y="14786"/>
                    <a:pt x="533" y="15766"/>
                    <a:pt x="1457" y="16046"/>
                  </a:cubicBezTo>
                  <a:cubicBezTo>
                    <a:pt x="1905" y="16158"/>
                    <a:pt x="2381" y="16214"/>
                    <a:pt x="2829" y="16270"/>
                  </a:cubicBezTo>
                  <a:cubicBezTo>
                    <a:pt x="3277" y="16298"/>
                    <a:pt x="3725" y="16298"/>
                    <a:pt x="4173" y="16270"/>
                  </a:cubicBezTo>
                  <a:cubicBezTo>
                    <a:pt x="5014" y="16214"/>
                    <a:pt x="5854" y="16074"/>
                    <a:pt x="6694" y="15878"/>
                  </a:cubicBezTo>
                  <a:cubicBezTo>
                    <a:pt x="5910" y="16214"/>
                    <a:pt x="5182" y="16634"/>
                    <a:pt x="4482" y="17110"/>
                  </a:cubicBezTo>
                  <a:cubicBezTo>
                    <a:pt x="4117" y="17362"/>
                    <a:pt x="3753" y="17642"/>
                    <a:pt x="3417" y="17950"/>
                  </a:cubicBezTo>
                  <a:cubicBezTo>
                    <a:pt x="3081" y="18259"/>
                    <a:pt x="2773" y="18567"/>
                    <a:pt x="2493" y="18959"/>
                  </a:cubicBezTo>
                  <a:cubicBezTo>
                    <a:pt x="2213" y="19351"/>
                    <a:pt x="2101" y="19883"/>
                    <a:pt x="2213" y="20387"/>
                  </a:cubicBezTo>
                  <a:cubicBezTo>
                    <a:pt x="2465" y="21339"/>
                    <a:pt x="3417" y="21927"/>
                    <a:pt x="4341" y="21703"/>
                  </a:cubicBezTo>
                  <a:cubicBezTo>
                    <a:pt x="4818" y="21591"/>
                    <a:pt x="5238" y="21395"/>
                    <a:pt x="5630" y="21199"/>
                  </a:cubicBezTo>
                  <a:cubicBezTo>
                    <a:pt x="6050" y="21003"/>
                    <a:pt x="6414" y="20779"/>
                    <a:pt x="6806" y="20555"/>
                  </a:cubicBezTo>
                  <a:cubicBezTo>
                    <a:pt x="7506" y="20079"/>
                    <a:pt x="8178" y="19519"/>
                    <a:pt x="8794" y="18931"/>
                  </a:cubicBezTo>
                  <a:cubicBezTo>
                    <a:pt x="8290" y="19631"/>
                    <a:pt x="7870" y="20359"/>
                    <a:pt x="7506" y="21143"/>
                  </a:cubicBezTo>
                  <a:cubicBezTo>
                    <a:pt x="7310" y="21535"/>
                    <a:pt x="7142" y="21955"/>
                    <a:pt x="7002" y="22375"/>
                  </a:cubicBezTo>
                  <a:cubicBezTo>
                    <a:pt x="6862" y="22795"/>
                    <a:pt x="6750" y="23243"/>
                    <a:pt x="6722" y="23719"/>
                  </a:cubicBezTo>
                  <a:cubicBezTo>
                    <a:pt x="6666" y="24195"/>
                    <a:pt x="6834" y="24727"/>
                    <a:pt x="7198" y="25091"/>
                  </a:cubicBezTo>
                  <a:cubicBezTo>
                    <a:pt x="7870" y="25792"/>
                    <a:pt x="8990" y="25820"/>
                    <a:pt x="9690" y="25147"/>
                  </a:cubicBezTo>
                  <a:cubicBezTo>
                    <a:pt x="10026" y="24839"/>
                    <a:pt x="10306" y="24475"/>
                    <a:pt x="10558" y="24083"/>
                  </a:cubicBezTo>
                  <a:cubicBezTo>
                    <a:pt x="10810" y="23719"/>
                    <a:pt x="11034" y="23327"/>
                    <a:pt x="11230" y="22935"/>
                  </a:cubicBezTo>
                  <a:cubicBezTo>
                    <a:pt x="11594" y="22179"/>
                    <a:pt x="11902" y="21367"/>
                    <a:pt x="12155" y="20555"/>
                  </a:cubicBezTo>
                  <a:cubicBezTo>
                    <a:pt x="12071" y="21395"/>
                    <a:pt x="12071" y="22235"/>
                    <a:pt x="12127" y="23075"/>
                  </a:cubicBezTo>
                  <a:cubicBezTo>
                    <a:pt x="12155" y="23523"/>
                    <a:pt x="12239" y="23971"/>
                    <a:pt x="12323" y="24419"/>
                  </a:cubicBezTo>
                  <a:cubicBezTo>
                    <a:pt x="12407" y="24867"/>
                    <a:pt x="12547" y="25287"/>
                    <a:pt x="12715" y="25735"/>
                  </a:cubicBezTo>
                  <a:cubicBezTo>
                    <a:pt x="12939" y="26156"/>
                    <a:pt x="13331" y="26520"/>
                    <a:pt x="13835" y="26688"/>
                  </a:cubicBezTo>
                  <a:cubicBezTo>
                    <a:pt x="14759" y="26968"/>
                    <a:pt x="15739" y="26408"/>
                    <a:pt x="16019" y="25483"/>
                  </a:cubicBezTo>
                  <a:cubicBezTo>
                    <a:pt x="16159" y="25035"/>
                    <a:pt x="16215" y="24587"/>
                    <a:pt x="16243" y="24139"/>
                  </a:cubicBezTo>
                  <a:cubicBezTo>
                    <a:pt x="16271" y="23691"/>
                    <a:pt x="16271" y="23243"/>
                    <a:pt x="16243" y="22795"/>
                  </a:cubicBezTo>
                  <a:cubicBezTo>
                    <a:pt x="16187" y="21955"/>
                    <a:pt x="16047" y="21087"/>
                    <a:pt x="15851" y="20247"/>
                  </a:cubicBezTo>
                  <a:cubicBezTo>
                    <a:pt x="16215" y="21031"/>
                    <a:pt x="16607" y="21787"/>
                    <a:pt x="17111" y="22487"/>
                  </a:cubicBezTo>
                  <a:cubicBezTo>
                    <a:pt x="17363" y="22851"/>
                    <a:pt x="17643" y="23187"/>
                    <a:pt x="17923" y="23523"/>
                  </a:cubicBezTo>
                  <a:cubicBezTo>
                    <a:pt x="18231" y="23859"/>
                    <a:pt x="18567" y="24167"/>
                    <a:pt x="18931" y="24447"/>
                  </a:cubicBezTo>
                  <a:cubicBezTo>
                    <a:pt x="19351" y="24727"/>
                    <a:pt x="19856" y="24867"/>
                    <a:pt x="20388" y="24727"/>
                  </a:cubicBezTo>
                  <a:cubicBezTo>
                    <a:pt x="21340" y="24503"/>
                    <a:pt x="21900" y="23551"/>
                    <a:pt x="21676" y="22599"/>
                  </a:cubicBezTo>
                  <a:cubicBezTo>
                    <a:pt x="21564" y="22151"/>
                    <a:pt x="21396" y="21731"/>
                    <a:pt x="21200" y="21311"/>
                  </a:cubicBezTo>
                  <a:cubicBezTo>
                    <a:pt x="21004" y="20919"/>
                    <a:pt x="20780" y="20527"/>
                    <a:pt x="20528" y="20163"/>
                  </a:cubicBezTo>
                  <a:cubicBezTo>
                    <a:pt x="20052" y="19435"/>
                    <a:pt x="19519" y="18791"/>
                    <a:pt x="18931" y="18147"/>
                  </a:cubicBezTo>
                  <a:cubicBezTo>
                    <a:pt x="19632" y="18651"/>
                    <a:pt x="20360" y="19099"/>
                    <a:pt x="21116" y="19463"/>
                  </a:cubicBezTo>
                  <a:cubicBezTo>
                    <a:pt x="21508" y="19631"/>
                    <a:pt x="21928" y="19799"/>
                    <a:pt x="22348" y="19939"/>
                  </a:cubicBezTo>
                  <a:cubicBezTo>
                    <a:pt x="22796" y="20079"/>
                    <a:pt x="23216" y="20191"/>
                    <a:pt x="23692" y="20247"/>
                  </a:cubicBezTo>
                  <a:cubicBezTo>
                    <a:pt x="24196" y="20303"/>
                    <a:pt x="24700" y="20135"/>
                    <a:pt x="25092" y="19771"/>
                  </a:cubicBezTo>
                  <a:cubicBezTo>
                    <a:pt x="25792" y="19099"/>
                    <a:pt x="25820" y="17978"/>
                    <a:pt x="25148" y="17278"/>
                  </a:cubicBezTo>
                  <a:cubicBezTo>
                    <a:pt x="24812" y="16942"/>
                    <a:pt x="24448" y="16662"/>
                    <a:pt x="24084" y="16410"/>
                  </a:cubicBezTo>
                  <a:cubicBezTo>
                    <a:pt x="23692" y="16158"/>
                    <a:pt x="23328" y="15934"/>
                    <a:pt x="22908" y="15738"/>
                  </a:cubicBezTo>
                  <a:cubicBezTo>
                    <a:pt x="22152" y="15346"/>
                    <a:pt x="21368" y="15038"/>
                    <a:pt x="20528" y="14814"/>
                  </a:cubicBezTo>
                  <a:cubicBezTo>
                    <a:pt x="21396" y="14870"/>
                    <a:pt x="22236" y="14898"/>
                    <a:pt x="23076" y="14814"/>
                  </a:cubicBezTo>
                  <a:cubicBezTo>
                    <a:pt x="23524" y="14786"/>
                    <a:pt x="23972" y="14730"/>
                    <a:pt x="24392" y="14646"/>
                  </a:cubicBezTo>
                  <a:cubicBezTo>
                    <a:pt x="24840" y="14534"/>
                    <a:pt x="25288" y="14422"/>
                    <a:pt x="25708" y="14226"/>
                  </a:cubicBezTo>
                  <a:cubicBezTo>
                    <a:pt x="26156" y="14030"/>
                    <a:pt x="26520" y="13638"/>
                    <a:pt x="26660" y="13106"/>
                  </a:cubicBezTo>
                  <a:cubicBezTo>
                    <a:pt x="26940" y="12182"/>
                    <a:pt x="26408" y="11202"/>
                    <a:pt x="25484" y="10922"/>
                  </a:cubicBezTo>
                  <a:cubicBezTo>
                    <a:pt x="25008" y="10810"/>
                    <a:pt x="24560" y="10754"/>
                    <a:pt x="24112" y="10698"/>
                  </a:cubicBezTo>
                  <a:cubicBezTo>
                    <a:pt x="23664" y="10670"/>
                    <a:pt x="23216" y="10670"/>
                    <a:pt x="22768" y="10698"/>
                  </a:cubicBezTo>
                  <a:cubicBezTo>
                    <a:pt x="21928" y="10754"/>
                    <a:pt x="21088" y="10894"/>
                    <a:pt x="20248" y="11090"/>
                  </a:cubicBezTo>
                  <a:cubicBezTo>
                    <a:pt x="21032" y="10754"/>
                    <a:pt x="21760" y="10334"/>
                    <a:pt x="22460" y="9857"/>
                  </a:cubicBezTo>
                  <a:cubicBezTo>
                    <a:pt x="22824" y="9605"/>
                    <a:pt x="23188" y="9325"/>
                    <a:pt x="23524" y="9017"/>
                  </a:cubicBezTo>
                  <a:cubicBezTo>
                    <a:pt x="23832" y="8709"/>
                    <a:pt x="24168" y="8401"/>
                    <a:pt x="24448" y="8009"/>
                  </a:cubicBezTo>
                  <a:cubicBezTo>
                    <a:pt x="24728" y="7617"/>
                    <a:pt x="24840" y="7085"/>
                    <a:pt x="24700" y="6581"/>
                  </a:cubicBezTo>
                  <a:cubicBezTo>
                    <a:pt x="24476" y="5629"/>
                    <a:pt x="23524" y="5041"/>
                    <a:pt x="22572" y="5265"/>
                  </a:cubicBezTo>
                  <a:cubicBezTo>
                    <a:pt x="22124" y="5377"/>
                    <a:pt x="21704" y="5573"/>
                    <a:pt x="21312" y="5769"/>
                  </a:cubicBezTo>
                  <a:cubicBezTo>
                    <a:pt x="20892" y="5965"/>
                    <a:pt x="20500" y="6189"/>
                    <a:pt x="20136" y="6413"/>
                  </a:cubicBezTo>
                  <a:cubicBezTo>
                    <a:pt x="19435" y="6889"/>
                    <a:pt x="18763" y="7449"/>
                    <a:pt x="18147" y="8037"/>
                  </a:cubicBezTo>
                  <a:cubicBezTo>
                    <a:pt x="18623" y="7337"/>
                    <a:pt x="19071" y="6609"/>
                    <a:pt x="19435" y="5825"/>
                  </a:cubicBezTo>
                  <a:cubicBezTo>
                    <a:pt x="19632" y="5433"/>
                    <a:pt x="19800" y="5013"/>
                    <a:pt x="19940" y="4593"/>
                  </a:cubicBezTo>
                  <a:cubicBezTo>
                    <a:pt x="20052" y="4173"/>
                    <a:pt x="20192" y="3725"/>
                    <a:pt x="20220" y="3249"/>
                  </a:cubicBezTo>
                  <a:cubicBezTo>
                    <a:pt x="20276" y="2773"/>
                    <a:pt x="20108" y="2240"/>
                    <a:pt x="19744" y="1876"/>
                  </a:cubicBezTo>
                  <a:cubicBezTo>
                    <a:pt x="19071" y="1176"/>
                    <a:pt x="17951" y="1148"/>
                    <a:pt x="17251" y="1820"/>
                  </a:cubicBezTo>
                  <a:cubicBezTo>
                    <a:pt x="16915" y="2128"/>
                    <a:pt x="16635" y="2493"/>
                    <a:pt x="16383" y="2885"/>
                  </a:cubicBezTo>
                  <a:cubicBezTo>
                    <a:pt x="16131" y="3249"/>
                    <a:pt x="15907" y="3641"/>
                    <a:pt x="15711" y="4033"/>
                  </a:cubicBezTo>
                  <a:cubicBezTo>
                    <a:pt x="15347" y="4789"/>
                    <a:pt x="15039" y="5601"/>
                    <a:pt x="14787" y="6413"/>
                  </a:cubicBezTo>
                  <a:cubicBezTo>
                    <a:pt x="14871" y="5573"/>
                    <a:pt x="14871" y="4733"/>
                    <a:pt x="14815" y="3893"/>
                  </a:cubicBezTo>
                  <a:cubicBezTo>
                    <a:pt x="14787" y="3445"/>
                    <a:pt x="14703" y="2997"/>
                    <a:pt x="14619" y="2549"/>
                  </a:cubicBezTo>
                  <a:cubicBezTo>
                    <a:pt x="14535" y="2100"/>
                    <a:pt x="14395" y="1680"/>
                    <a:pt x="14199" y="1232"/>
                  </a:cubicBezTo>
                  <a:cubicBezTo>
                    <a:pt x="14003" y="812"/>
                    <a:pt x="13611" y="448"/>
                    <a:pt x="13107" y="280"/>
                  </a:cubicBezTo>
                  <a:cubicBezTo>
                    <a:pt x="12183" y="0"/>
                    <a:pt x="11202" y="560"/>
                    <a:pt x="10922" y="1484"/>
                  </a:cubicBezTo>
                  <a:cubicBezTo>
                    <a:pt x="10782" y="1932"/>
                    <a:pt x="10726" y="2380"/>
                    <a:pt x="10698" y="2829"/>
                  </a:cubicBezTo>
                  <a:cubicBezTo>
                    <a:pt x="10670" y="3277"/>
                    <a:pt x="10670" y="3725"/>
                    <a:pt x="10698" y="4173"/>
                  </a:cubicBezTo>
                  <a:cubicBezTo>
                    <a:pt x="10754" y="5013"/>
                    <a:pt x="10894" y="5881"/>
                    <a:pt x="11090" y="6721"/>
                  </a:cubicBezTo>
                  <a:cubicBezTo>
                    <a:pt x="10726" y="5937"/>
                    <a:pt x="10306" y="5181"/>
                    <a:pt x="9830" y="4481"/>
                  </a:cubicBezTo>
                  <a:cubicBezTo>
                    <a:pt x="9578" y="4117"/>
                    <a:pt x="9298" y="3781"/>
                    <a:pt x="9018" y="3445"/>
                  </a:cubicBezTo>
                  <a:cubicBezTo>
                    <a:pt x="8710" y="3109"/>
                    <a:pt x="8374" y="2801"/>
                    <a:pt x="8010" y="2521"/>
                  </a:cubicBezTo>
                  <a:cubicBezTo>
                    <a:pt x="7590" y="2240"/>
                    <a:pt x="7086" y="2100"/>
                    <a:pt x="6554" y="2240"/>
                  </a:cubicBezTo>
                  <a:cubicBezTo>
                    <a:pt x="5602" y="2465"/>
                    <a:pt x="5042" y="3417"/>
                    <a:pt x="5266" y="4369"/>
                  </a:cubicBezTo>
                  <a:cubicBezTo>
                    <a:pt x="5378" y="4817"/>
                    <a:pt x="5546" y="5237"/>
                    <a:pt x="5742" y="5657"/>
                  </a:cubicBezTo>
                  <a:cubicBezTo>
                    <a:pt x="5938" y="6049"/>
                    <a:pt x="6162" y="6441"/>
                    <a:pt x="6414" y="6805"/>
                  </a:cubicBezTo>
                  <a:cubicBezTo>
                    <a:pt x="6890" y="7533"/>
                    <a:pt x="7422" y="8177"/>
                    <a:pt x="8010" y="8821"/>
                  </a:cubicBezTo>
                  <a:cubicBezTo>
                    <a:pt x="7310" y="8317"/>
                    <a:pt x="6582" y="7869"/>
                    <a:pt x="5826" y="7505"/>
                  </a:cubicBezTo>
                  <a:cubicBezTo>
                    <a:pt x="5434" y="7337"/>
                    <a:pt x="5014" y="7169"/>
                    <a:pt x="4594" y="7029"/>
                  </a:cubicBezTo>
                  <a:cubicBezTo>
                    <a:pt x="4145" y="6889"/>
                    <a:pt x="3725" y="6777"/>
                    <a:pt x="3249" y="6721"/>
                  </a:cubicBezTo>
                  <a:cubicBezTo>
                    <a:pt x="2745" y="6665"/>
                    <a:pt x="2241" y="6833"/>
                    <a:pt x="1849" y="7197"/>
                  </a:cubicBezTo>
                  <a:cubicBezTo>
                    <a:pt x="1149" y="7869"/>
                    <a:pt x="1121" y="8989"/>
                    <a:pt x="1793" y="9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6877800" y="3549175"/>
              <a:ext cx="137250" cy="137250"/>
            </a:xfrm>
            <a:custGeom>
              <a:avLst/>
              <a:gdLst/>
              <a:ahLst/>
              <a:cxnLst/>
              <a:rect l="l" t="t" r="r" b="b"/>
              <a:pathLst>
                <a:path w="5490" h="5490" extrusionOk="0">
                  <a:moveTo>
                    <a:pt x="588" y="1709"/>
                  </a:moveTo>
                  <a:cubicBezTo>
                    <a:pt x="1176" y="505"/>
                    <a:pt x="2605" y="1"/>
                    <a:pt x="3809" y="589"/>
                  </a:cubicBezTo>
                  <a:cubicBezTo>
                    <a:pt x="4985" y="1177"/>
                    <a:pt x="5489" y="2605"/>
                    <a:pt x="4901" y="3809"/>
                  </a:cubicBezTo>
                  <a:cubicBezTo>
                    <a:pt x="4341" y="4985"/>
                    <a:pt x="2885" y="5489"/>
                    <a:pt x="1709" y="4901"/>
                  </a:cubicBezTo>
                  <a:cubicBezTo>
                    <a:pt x="504" y="4341"/>
                    <a:pt x="0" y="2885"/>
                    <a:pt x="588" y="17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6212700" y="4011675"/>
              <a:ext cx="1135575" cy="1135825"/>
            </a:xfrm>
            <a:custGeom>
              <a:avLst/>
              <a:gdLst/>
              <a:ahLst/>
              <a:cxnLst/>
              <a:rect l="l" t="t" r="r" b="b"/>
              <a:pathLst>
                <a:path w="45423" h="45433" extrusionOk="0">
                  <a:moveTo>
                    <a:pt x="19424" y="0"/>
                  </a:moveTo>
                  <a:cubicBezTo>
                    <a:pt x="19341" y="0"/>
                    <a:pt x="19260" y="4"/>
                    <a:pt x="19183" y="11"/>
                  </a:cubicBezTo>
                  <a:cubicBezTo>
                    <a:pt x="18483" y="123"/>
                    <a:pt x="17839" y="571"/>
                    <a:pt x="17335" y="1215"/>
                  </a:cubicBezTo>
                  <a:cubicBezTo>
                    <a:pt x="17223" y="1355"/>
                    <a:pt x="17111" y="1523"/>
                    <a:pt x="16999" y="1719"/>
                  </a:cubicBezTo>
                  <a:cubicBezTo>
                    <a:pt x="16915" y="1887"/>
                    <a:pt x="16803" y="2055"/>
                    <a:pt x="16747" y="2279"/>
                  </a:cubicBezTo>
                  <a:cubicBezTo>
                    <a:pt x="16579" y="2643"/>
                    <a:pt x="16495" y="3063"/>
                    <a:pt x="16439" y="3483"/>
                  </a:cubicBezTo>
                  <a:cubicBezTo>
                    <a:pt x="16327" y="4772"/>
                    <a:pt x="16495" y="6004"/>
                    <a:pt x="16747" y="7124"/>
                  </a:cubicBezTo>
                  <a:cubicBezTo>
                    <a:pt x="16243" y="6116"/>
                    <a:pt x="15543" y="5052"/>
                    <a:pt x="14591" y="4155"/>
                  </a:cubicBezTo>
                  <a:cubicBezTo>
                    <a:pt x="14283" y="3875"/>
                    <a:pt x="13947" y="3651"/>
                    <a:pt x="13583" y="3455"/>
                  </a:cubicBezTo>
                  <a:cubicBezTo>
                    <a:pt x="13387" y="3371"/>
                    <a:pt x="13219" y="3287"/>
                    <a:pt x="13023" y="3203"/>
                  </a:cubicBezTo>
                  <a:cubicBezTo>
                    <a:pt x="12826" y="3147"/>
                    <a:pt x="12630" y="3091"/>
                    <a:pt x="12434" y="3063"/>
                  </a:cubicBezTo>
                  <a:cubicBezTo>
                    <a:pt x="12196" y="3012"/>
                    <a:pt x="11957" y="2987"/>
                    <a:pt x="11724" y="2987"/>
                  </a:cubicBezTo>
                  <a:cubicBezTo>
                    <a:pt x="11193" y="2987"/>
                    <a:pt x="10696" y="3118"/>
                    <a:pt x="10306" y="3371"/>
                  </a:cubicBezTo>
                  <a:cubicBezTo>
                    <a:pt x="9998" y="3567"/>
                    <a:pt x="9746" y="3819"/>
                    <a:pt x="9550" y="4127"/>
                  </a:cubicBezTo>
                  <a:cubicBezTo>
                    <a:pt x="9354" y="4436"/>
                    <a:pt x="9186" y="4800"/>
                    <a:pt x="9102" y="5192"/>
                  </a:cubicBezTo>
                  <a:cubicBezTo>
                    <a:pt x="8990" y="5556"/>
                    <a:pt x="8962" y="5976"/>
                    <a:pt x="8962" y="6396"/>
                  </a:cubicBezTo>
                  <a:cubicBezTo>
                    <a:pt x="8990" y="6816"/>
                    <a:pt x="9074" y="7236"/>
                    <a:pt x="9186" y="7628"/>
                  </a:cubicBezTo>
                  <a:cubicBezTo>
                    <a:pt x="9606" y="8860"/>
                    <a:pt x="10278" y="9952"/>
                    <a:pt x="10978" y="10848"/>
                  </a:cubicBezTo>
                  <a:cubicBezTo>
                    <a:pt x="10726" y="10652"/>
                    <a:pt x="10502" y="10484"/>
                    <a:pt x="10278" y="10316"/>
                  </a:cubicBezTo>
                  <a:cubicBezTo>
                    <a:pt x="9858" y="10036"/>
                    <a:pt x="9466" y="9812"/>
                    <a:pt x="9074" y="9588"/>
                  </a:cubicBezTo>
                  <a:cubicBezTo>
                    <a:pt x="8654" y="9364"/>
                    <a:pt x="8206" y="9168"/>
                    <a:pt x="7786" y="9028"/>
                  </a:cubicBezTo>
                  <a:cubicBezTo>
                    <a:pt x="7366" y="8888"/>
                    <a:pt x="6946" y="8804"/>
                    <a:pt x="6554" y="8804"/>
                  </a:cubicBezTo>
                  <a:cubicBezTo>
                    <a:pt x="6456" y="8797"/>
                    <a:pt x="6356" y="8794"/>
                    <a:pt x="6255" y="8794"/>
                  </a:cubicBezTo>
                  <a:cubicBezTo>
                    <a:pt x="5953" y="8794"/>
                    <a:pt x="5644" y="8825"/>
                    <a:pt x="5349" y="8888"/>
                  </a:cubicBezTo>
                  <a:cubicBezTo>
                    <a:pt x="4957" y="9000"/>
                    <a:pt x="4593" y="9140"/>
                    <a:pt x="4285" y="9336"/>
                  </a:cubicBezTo>
                  <a:cubicBezTo>
                    <a:pt x="4033" y="9476"/>
                    <a:pt x="3809" y="9672"/>
                    <a:pt x="3613" y="9924"/>
                  </a:cubicBezTo>
                  <a:lnTo>
                    <a:pt x="3501" y="10064"/>
                  </a:lnTo>
                  <a:cubicBezTo>
                    <a:pt x="3333" y="10316"/>
                    <a:pt x="3221" y="10652"/>
                    <a:pt x="3137" y="11044"/>
                  </a:cubicBezTo>
                  <a:cubicBezTo>
                    <a:pt x="3081" y="11408"/>
                    <a:pt x="3109" y="11800"/>
                    <a:pt x="3165" y="12193"/>
                  </a:cubicBezTo>
                  <a:cubicBezTo>
                    <a:pt x="3305" y="12977"/>
                    <a:pt x="3697" y="13761"/>
                    <a:pt x="4257" y="14377"/>
                  </a:cubicBezTo>
                  <a:cubicBezTo>
                    <a:pt x="4845" y="15049"/>
                    <a:pt x="5574" y="15609"/>
                    <a:pt x="6442" y="16169"/>
                  </a:cubicBezTo>
                  <a:cubicBezTo>
                    <a:pt x="6666" y="16309"/>
                    <a:pt x="6918" y="16449"/>
                    <a:pt x="7198" y="16589"/>
                  </a:cubicBezTo>
                  <a:cubicBezTo>
                    <a:pt x="6890" y="16505"/>
                    <a:pt x="6610" y="16449"/>
                    <a:pt x="6330" y="16393"/>
                  </a:cubicBezTo>
                  <a:cubicBezTo>
                    <a:pt x="5624" y="16256"/>
                    <a:pt x="4959" y="16187"/>
                    <a:pt x="4326" y="16187"/>
                  </a:cubicBezTo>
                  <a:cubicBezTo>
                    <a:pt x="4055" y="16187"/>
                    <a:pt x="3790" y="16200"/>
                    <a:pt x="3529" y="16225"/>
                  </a:cubicBezTo>
                  <a:cubicBezTo>
                    <a:pt x="3109" y="16253"/>
                    <a:pt x="2717" y="16337"/>
                    <a:pt x="2325" y="16505"/>
                  </a:cubicBezTo>
                  <a:cubicBezTo>
                    <a:pt x="1961" y="16645"/>
                    <a:pt x="1597" y="16841"/>
                    <a:pt x="1261" y="17093"/>
                  </a:cubicBezTo>
                  <a:cubicBezTo>
                    <a:pt x="953" y="17317"/>
                    <a:pt x="673" y="17597"/>
                    <a:pt x="449" y="17905"/>
                  </a:cubicBezTo>
                  <a:cubicBezTo>
                    <a:pt x="365" y="18073"/>
                    <a:pt x="253" y="18213"/>
                    <a:pt x="197" y="18381"/>
                  </a:cubicBezTo>
                  <a:cubicBezTo>
                    <a:pt x="141" y="18549"/>
                    <a:pt x="85" y="18717"/>
                    <a:pt x="57" y="18885"/>
                  </a:cubicBezTo>
                  <a:cubicBezTo>
                    <a:pt x="1" y="19249"/>
                    <a:pt x="29" y="19585"/>
                    <a:pt x="113" y="19950"/>
                  </a:cubicBezTo>
                  <a:cubicBezTo>
                    <a:pt x="225" y="20342"/>
                    <a:pt x="393" y="20678"/>
                    <a:pt x="617" y="20986"/>
                  </a:cubicBezTo>
                  <a:cubicBezTo>
                    <a:pt x="841" y="21322"/>
                    <a:pt x="1093" y="21630"/>
                    <a:pt x="1429" y="21882"/>
                  </a:cubicBezTo>
                  <a:cubicBezTo>
                    <a:pt x="1737" y="22162"/>
                    <a:pt x="2101" y="22386"/>
                    <a:pt x="2493" y="22554"/>
                  </a:cubicBezTo>
                  <a:cubicBezTo>
                    <a:pt x="3277" y="22918"/>
                    <a:pt x="4173" y="23142"/>
                    <a:pt x="5181" y="23282"/>
                  </a:cubicBezTo>
                  <a:cubicBezTo>
                    <a:pt x="5462" y="23338"/>
                    <a:pt x="5770" y="23366"/>
                    <a:pt x="6078" y="23366"/>
                  </a:cubicBezTo>
                  <a:cubicBezTo>
                    <a:pt x="5770" y="23422"/>
                    <a:pt x="5490" y="23478"/>
                    <a:pt x="5209" y="23534"/>
                  </a:cubicBezTo>
                  <a:cubicBezTo>
                    <a:pt x="4201" y="23786"/>
                    <a:pt x="3361" y="24094"/>
                    <a:pt x="2577" y="24542"/>
                  </a:cubicBezTo>
                  <a:cubicBezTo>
                    <a:pt x="2213" y="24738"/>
                    <a:pt x="1877" y="24990"/>
                    <a:pt x="1569" y="25270"/>
                  </a:cubicBezTo>
                  <a:cubicBezTo>
                    <a:pt x="1261" y="25578"/>
                    <a:pt x="1009" y="25914"/>
                    <a:pt x="841" y="26250"/>
                  </a:cubicBezTo>
                  <a:cubicBezTo>
                    <a:pt x="645" y="26614"/>
                    <a:pt x="505" y="26978"/>
                    <a:pt x="449" y="27342"/>
                  </a:cubicBezTo>
                  <a:cubicBezTo>
                    <a:pt x="393" y="27707"/>
                    <a:pt x="393" y="28071"/>
                    <a:pt x="477" y="28379"/>
                  </a:cubicBezTo>
                  <a:cubicBezTo>
                    <a:pt x="561" y="28715"/>
                    <a:pt x="729" y="29023"/>
                    <a:pt x="981" y="29331"/>
                  </a:cubicBezTo>
                  <a:cubicBezTo>
                    <a:pt x="1177" y="29611"/>
                    <a:pt x="1485" y="29863"/>
                    <a:pt x="1849" y="30087"/>
                  </a:cubicBezTo>
                  <a:cubicBezTo>
                    <a:pt x="2017" y="30199"/>
                    <a:pt x="2185" y="30283"/>
                    <a:pt x="2381" y="30367"/>
                  </a:cubicBezTo>
                  <a:cubicBezTo>
                    <a:pt x="2577" y="30451"/>
                    <a:pt x="2773" y="30507"/>
                    <a:pt x="2969" y="30563"/>
                  </a:cubicBezTo>
                  <a:cubicBezTo>
                    <a:pt x="3361" y="30675"/>
                    <a:pt x="3781" y="30731"/>
                    <a:pt x="4173" y="30731"/>
                  </a:cubicBezTo>
                  <a:cubicBezTo>
                    <a:pt x="5265" y="30731"/>
                    <a:pt x="6274" y="30507"/>
                    <a:pt x="7198" y="30227"/>
                  </a:cubicBezTo>
                  <a:lnTo>
                    <a:pt x="7198" y="30227"/>
                  </a:lnTo>
                  <a:cubicBezTo>
                    <a:pt x="7170" y="30255"/>
                    <a:pt x="7114" y="30311"/>
                    <a:pt x="7058" y="30339"/>
                  </a:cubicBezTo>
                  <a:cubicBezTo>
                    <a:pt x="6246" y="30955"/>
                    <a:pt x="5602" y="31599"/>
                    <a:pt x="5069" y="32299"/>
                  </a:cubicBezTo>
                  <a:cubicBezTo>
                    <a:pt x="4565" y="32971"/>
                    <a:pt x="4257" y="33783"/>
                    <a:pt x="4173" y="34567"/>
                  </a:cubicBezTo>
                  <a:cubicBezTo>
                    <a:pt x="4145" y="34987"/>
                    <a:pt x="4173" y="35380"/>
                    <a:pt x="4257" y="35716"/>
                  </a:cubicBezTo>
                  <a:cubicBezTo>
                    <a:pt x="4369" y="36108"/>
                    <a:pt x="4509" y="36444"/>
                    <a:pt x="4705" y="36668"/>
                  </a:cubicBezTo>
                  <a:cubicBezTo>
                    <a:pt x="4957" y="36948"/>
                    <a:pt x="5237" y="37172"/>
                    <a:pt x="5574" y="37340"/>
                  </a:cubicBezTo>
                  <a:cubicBezTo>
                    <a:pt x="5882" y="37508"/>
                    <a:pt x="6274" y="37620"/>
                    <a:pt x="6666" y="37676"/>
                  </a:cubicBezTo>
                  <a:cubicBezTo>
                    <a:pt x="6851" y="37701"/>
                    <a:pt x="7037" y="37714"/>
                    <a:pt x="7224" y="37714"/>
                  </a:cubicBezTo>
                  <a:cubicBezTo>
                    <a:pt x="7857" y="37714"/>
                    <a:pt x="8490" y="37571"/>
                    <a:pt x="9074" y="37312"/>
                  </a:cubicBezTo>
                  <a:cubicBezTo>
                    <a:pt x="9886" y="36948"/>
                    <a:pt x="10670" y="36444"/>
                    <a:pt x="11426" y="35800"/>
                  </a:cubicBezTo>
                  <a:cubicBezTo>
                    <a:pt x="11790" y="35492"/>
                    <a:pt x="12154" y="35155"/>
                    <a:pt x="12518" y="34763"/>
                  </a:cubicBezTo>
                  <a:lnTo>
                    <a:pt x="12518" y="34763"/>
                  </a:lnTo>
                  <a:cubicBezTo>
                    <a:pt x="11762" y="35884"/>
                    <a:pt x="10978" y="37228"/>
                    <a:pt x="10614" y="38796"/>
                  </a:cubicBezTo>
                  <a:cubicBezTo>
                    <a:pt x="10586" y="38992"/>
                    <a:pt x="10530" y="39188"/>
                    <a:pt x="10530" y="39412"/>
                  </a:cubicBezTo>
                  <a:cubicBezTo>
                    <a:pt x="10502" y="39608"/>
                    <a:pt x="10502" y="39804"/>
                    <a:pt x="10502" y="40028"/>
                  </a:cubicBezTo>
                  <a:cubicBezTo>
                    <a:pt x="10530" y="40448"/>
                    <a:pt x="10614" y="40868"/>
                    <a:pt x="10726" y="41232"/>
                  </a:cubicBezTo>
                  <a:cubicBezTo>
                    <a:pt x="10866" y="41596"/>
                    <a:pt x="11062" y="41932"/>
                    <a:pt x="11286" y="42240"/>
                  </a:cubicBezTo>
                  <a:cubicBezTo>
                    <a:pt x="11482" y="42492"/>
                    <a:pt x="11706" y="42688"/>
                    <a:pt x="11958" y="42856"/>
                  </a:cubicBezTo>
                  <a:lnTo>
                    <a:pt x="12070" y="42912"/>
                  </a:lnTo>
                  <a:cubicBezTo>
                    <a:pt x="12378" y="43080"/>
                    <a:pt x="12714" y="43165"/>
                    <a:pt x="13107" y="43193"/>
                  </a:cubicBezTo>
                  <a:cubicBezTo>
                    <a:pt x="13443" y="43193"/>
                    <a:pt x="13835" y="43136"/>
                    <a:pt x="14255" y="43024"/>
                  </a:cubicBezTo>
                  <a:cubicBezTo>
                    <a:pt x="14619" y="42940"/>
                    <a:pt x="14983" y="42744"/>
                    <a:pt x="15347" y="42520"/>
                  </a:cubicBezTo>
                  <a:cubicBezTo>
                    <a:pt x="15711" y="42296"/>
                    <a:pt x="16019" y="42044"/>
                    <a:pt x="16299" y="41736"/>
                  </a:cubicBezTo>
                  <a:cubicBezTo>
                    <a:pt x="16887" y="41064"/>
                    <a:pt x="17391" y="40308"/>
                    <a:pt x="17839" y="39384"/>
                  </a:cubicBezTo>
                  <a:cubicBezTo>
                    <a:pt x="17951" y="39132"/>
                    <a:pt x="18091" y="38852"/>
                    <a:pt x="18203" y="38572"/>
                  </a:cubicBezTo>
                  <a:lnTo>
                    <a:pt x="18203" y="38572"/>
                  </a:lnTo>
                  <a:cubicBezTo>
                    <a:pt x="18147" y="38880"/>
                    <a:pt x="18119" y="39160"/>
                    <a:pt x="18091" y="39440"/>
                  </a:cubicBezTo>
                  <a:cubicBezTo>
                    <a:pt x="18007" y="40476"/>
                    <a:pt x="18035" y="41400"/>
                    <a:pt x="18203" y="42268"/>
                  </a:cubicBezTo>
                  <a:cubicBezTo>
                    <a:pt x="18287" y="42660"/>
                    <a:pt x="18427" y="43052"/>
                    <a:pt x="18623" y="43445"/>
                  </a:cubicBezTo>
                  <a:cubicBezTo>
                    <a:pt x="18791" y="43809"/>
                    <a:pt x="19043" y="44145"/>
                    <a:pt x="19295" y="44425"/>
                  </a:cubicBezTo>
                  <a:cubicBezTo>
                    <a:pt x="19883" y="45041"/>
                    <a:pt x="20584" y="45405"/>
                    <a:pt x="21228" y="45433"/>
                  </a:cubicBezTo>
                  <a:lnTo>
                    <a:pt x="21340" y="45433"/>
                  </a:lnTo>
                  <a:cubicBezTo>
                    <a:pt x="21480" y="45433"/>
                    <a:pt x="21620" y="45433"/>
                    <a:pt x="21760" y="45405"/>
                  </a:cubicBezTo>
                  <a:cubicBezTo>
                    <a:pt x="21928" y="45377"/>
                    <a:pt x="22096" y="45321"/>
                    <a:pt x="22292" y="45265"/>
                  </a:cubicBezTo>
                  <a:cubicBezTo>
                    <a:pt x="22460" y="45181"/>
                    <a:pt x="22628" y="45097"/>
                    <a:pt x="22796" y="45013"/>
                  </a:cubicBezTo>
                  <a:cubicBezTo>
                    <a:pt x="22936" y="44929"/>
                    <a:pt x="23104" y="44817"/>
                    <a:pt x="23272" y="44677"/>
                  </a:cubicBezTo>
                  <a:cubicBezTo>
                    <a:pt x="23580" y="44397"/>
                    <a:pt x="23860" y="44089"/>
                    <a:pt x="24084" y="43753"/>
                  </a:cubicBezTo>
                  <a:cubicBezTo>
                    <a:pt x="24308" y="43417"/>
                    <a:pt x="24504" y="43024"/>
                    <a:pt x="24616" y="42632"/>
                  </a:cubicBezTo>
                  <a:cubicBezTo>
                    <a:pt x="24756" y="42184"/>
                    <a:pt x="24868" y="41736"/>
                    <a:pt x="24952" y="41232"/>
                  </a:cubicBezTo>
                  <a:cubicBezTo>
                    <a:pt x="25008" y="40812"/>
                    <a:pt x="25064" y="40336"/>
                    <a:pt x="25064" y="39860"/>
                  </a:cubicBezTo>
                  <a:cubicBezTo>
                    <a:pt x="25064" y="39580"/>
                    <a:pt x="25064" y="39272"/>
                    <a:pt x="25064" y="38992"/>
                  </a:cubicBezTo>
                  <a:cubicBezTo>
                    <a:pt x="25372" y="40084"/>
                    <a:pt x="25848" y="41260"/>
                    <a:pt x="26576" y="42324"/>
                  </a:cubicBezTo>
                  <a:cubicBezTo>
                    <a:pt x="26828" y="42660"/>
                    <a:pt x="27108" y="42968"/>
                    <a:pt x="27444" y="43249"/>
                  </a:cubicBezTo>
                  <a:cubicBezTo>
                    <a:pt x="27752" y="43501"/>
                    <a:pt x="28117" y="43725"/>
                    <a:pt x="28481" y="43865"/>
                  </a:cubicBezTo>
                  <a:cubicBezTo>
                    <a:pt x="28873" y="44033"/>
                    <a:pt x="29237" y="44117"/>
                    <a:pt x="29601" y="44145"/>
                  </a:cubicBezTo>
                  <a:cubicBezTo>
                    <a:pt x="29663" y="44149"/>
                    <a:pt x="29725" y="44152"/>
                    <a:pt x="29786" y="44152"/>
                  </a:cubicBezTo>
                  <a:cubicBezTo>
                    <a:pt x="30079" y="44152"/>
                    <a:pt x="30354" y="44097"/>
                    <a:pt x="30609" y="44005"/>
                  </a:cubicBezTo>
                  <a:lnTo>
                    <a:pt x="30637" y="44005"/>
                  </a:lnTo>
                  <a:cubicBezTo>
                    <a:pt x="30945" y="43865"/>
                    <a:pt x="31253" y="43669"/>
                    <a:pt x="31505" y="43417"/>
                  </a:cubicBezTo>
                  <a:cubicBezTo>
                    <a:pt x="31757" y="43165"/>
                    <a:pt x="31981" y="42828"/>
                    <a:pt x="32177" y="42464"/>
                  </a:cubicBezTo>
                  <a:cubicBezTo>
                    <a:pt x="32345" y="42128"/>
                    <a:pt x="32457" y="41708"/>
                    <a:pt x="32541" y="41316"/>
                  </a:cubicBezTo>
                  <a:cubicBezTo>
                    <a:pt x="32597" y="40896"/>
                    <a:pt x="32625" y="40476"/>
                    <a:pt x="32569" y="40056"/>
                  </a:cubicBezTo>
                  <a:cubicBezTo>
                    <a:pt x="32485" y="39188"/>
                    <a:pt x="32261" y="38376"/>
                    <a:pt x="31981" y="37620"/>
                  </a:cubicBezTo>
                  <a:cubicBezTo>
                    <a:pt x="31841" y="37256"/>
                    <a:pt x="31673" y="36892"/>
                    <a:pt x="31505" y="36528"/>
                  </a:cubicBezTo>
                  <a:lnTo>
                    <a:pt x="31505" y="36528"/>
                  </a:lnTo>
                  <a:cubicBezTo>
                    <a:pt x="31701" y="36780"/>
                    <a:pt x="31897" y="37004"/>
                    <a:pt x="32093" y="37200"/>
                  </a:cubicBezTo>
                  <a:cubicBezTo>
                    <a:pt x="32429" y="37564"/>
                    <a:pt x="32765" y="37872"/>
                    <a:pt x="33101" y="38180"/>
                  </a:cubicBezTo>
                  <a:cubicBezTo>
                    <a:pt x="33465" y="38488"/>
                    <a:pt x="33857" y="38768"/>
                    <a:pt x="34249" y="38992"/>
                  </a:cubicBezTo>
                  <a:cubicBezTo>
                    <a:pt x="34613" y="39216"/>
                    <a:pt x="34977" y="39356"/>
                    <a:pt x="35398" y="39468"/>
                  </a:cubicBezTo>
                  <a:cubicBezTo>
                    <a:pt x="35762" y="39580"/>
                    <a:pt x="36182" y="39636"/>
                    <a:pt x="36602" y="39636"/>
                  </a:cubicBezTo>
                  <a:cubicBezTo>
                    <a:pt x="36826" y="39636"/>
                    <a:pt x="37022" y="39608"/>
                    <a:pt x="37190" y="39580"/>
                  </a:cubicBezTo>
                  <a:cubicBezTo>
                    <a:pt x="37386" y="39552"/>
                    <a:pt x="37554" y="39496"/>
                    <a:pt x="37750" y="39440"/>
                  </a:cubicBezTo>
                  <a:cubicBezTo>
                    <a:pt x="37918" y="39356"/>
                    <a:pt x="38086" y="39300"/>
                    <a:pt x="38226" y="39188"/>
                  </a:cubicBezTo>
                  <a:cubicBezTo>
                    <a:pt x="38338" y="39132"/>
                    <a:pt x="38450" y="39048"/>
                    <a:pt x="38534" y="38964"/>
                  </a:cubicBezTo>
                  <a:lnTo>
                    <a:pt x="38534" y="38992"/>
                  </a:lnTo>
                  <a:lnTo>
                    <a:pt x="38646" y="38880"/>
                  </a:lnTo>
                  <a:cubicBezTo>
                    <a:pt x="39122" y="38404"/>
                    <a:pt x="39402" y="37676"/>
                    <a:pt x="39430" y="36836"/>
                  </a:cubicBezTo>
                  <a:cubicBezTo>
                    <a:pt x="39430" y="36444"/>
                    <a:pt x="39402" y="36052"/>
                    <a:pt x="39290" y="35632"/>
                  </a:cubicBezTo>
                  <a:cubicBezTo>
                    <a:pt x="39262" y="35492"/>
                    <a:pt x="39206" y="35323"/>
                    <a:pt x="39150" y="35183"/>
                  </a:cubicBezTo>
                  <a:cubicBezTo>
                    <a:pt x="39066" y="34931"/>
                    <a:pt x="38954" y="34707"/>
                    <a:pt x="38814" y="34483"/>
                  </a:cubicBezTo>
                  <a:cubicBezTo>
                    <a:pt x="38366" y="33727"/>
                    <a:pt x="37806" y="32999"/>
                    <a:pt x="37050" y="32299"/>
                  </a:cubicBezTo>
                  <a:cubicBezTo>
                    <a:pt x="36854" y="32103"/>
                    <a:pt x="36630" y="31907"/>
                    <a:pt x="36406" y="31711"/>
                  </a:cubicBezTo>
                  <a:lnTo>
                    <a:pt x="36406" y="31711"/>
                  </a:lnTo>
                  <a:cubicBezTo>
                    <a:pt x="36658" y="31851"/>
                    <a:pt x="36938" y="31963"/>
                    <a:pt x="37190" y="32075"/>
                  </a:cubicBezTo>
                  <a:cubicBezTo>
                    <a:pt x="38142" y="32467"/>
                    <a:pt x="39038" y="32719"/>
                    <a:pt x="39906" y="32831"/>
                  </a:cubicBezTo>
                  <a:cubicBezTo>
                    <a:pt x="40082" y="32856"/>
                    <a:pt x="40264" y="32870"/>
                    <a:pt x="40449" y="32870"/>
                  </a:cubicBezTo>
                  <a:cubicBezTo>
                    <a:pt x="40676" y="32870"/>
                    <a:pt x="40907" y="32849"/>
                    <a:pt x="41138" y="32803"/>
                  </a:cubicBezTo>
                  <a:cubicBezTo>
                    <a:pt x="41558" y="32747"/>
                    <a:pt x="41978" y="32635"/>
                    <a:pt x="42314" y="32467"/>
                  </a:cubicBezTo>
                  <a:cubicBezTo>
                    <a:pt x="42706" y="32271"/>
                    <a:pt x="43015" y="32075"/>
                    <a:pt x="43267" y="31823"/>
                  </a:cubicBezTo>
                  <a:cubicBezTo>
                    <a:pt x="43547" y="31543"/>
                    <a:pt x="43743" y="31263"/>
                    <a:pt x="43855" y="30955"/>
                  </a:cubicBezTo>
                  <a:lnTo>
                    <a:pt x="43911" y="30843"/>
                  </a:lnTo>
                  <a:cubicBezTo>
                    <a:pt x="43995" y="30563"/>
                    <a:pt x="44051" y="30227"/>
                    <a:pt x="44023" y="29891"/>
                  </a:cubicBezTo>
                  <a:cubicBezTo>
                    <a:pt x="43995" y="29555"/>
                    <a:pt x="43911" y="29219"/>
                    <a:pt x="43799" y="28855"/>
                  </a:cubicBezTo>
                  <a:cubicBezTo>
                    <a:pt x="43771" y="28827"/>
                    <a:pt x="43771" y="28799"/>
                    <a:pt x="43743" y="28799"/>
                  </a:cubicBezTo>
                  <a:cubicBezTo>
                    <a:pt x="43603" y="28435"/>
                    <a:pt x="43407" y="28071"/>
                    <a:pt x="43127" y="27735"/>
                  </a:cubicBezTo>
                  <a:cubicBezTo>
                    <a:pt x="43015" y="27566"/>
                    <a:pt x="42874" y="27426"/>
                    <a:pt x="42734" y="27286"/>
                  </a:cubicBezTo>
                  <a:cubicBezTo>
                    <a:pt x="42566" y="27118"/>
                    <a:pt x="42398" y="27006"/>
                    <a:pt x="42230" y="26866"/>
                  </a:cubicBezTo>
                  <a:cubicBezTo>
                    <a:pt x="41194" y="26110"/>
                    <a:pt x="40018" y="25634"/>
                    <a:pt x="38926" y="25326"/>
                  </a:cubicBezTo>
                  <a:lnTo>
                    <a:pt x="39794" y="25326"/>
                  </a:lnTo>
                  <a:cubicBezTo>
                    <a:pt x="40802" y="25326"/>
                    <a:pt x="41726" y="25186"/>
                    <a:pt x="42566" y="24906"/>
                  </a:cubicBezTo>
                  <a:cubicBezTo>
                    <a:pt x="43351" y="24682"/>
                    <a:pt x="44079" y="24206"/>
                    <a:pt x="44611" y="23590"/>
                  </a:cubicBezTo>
                  <a:cubicBezTo>
                    <a:pt x="44863" y="23282"/>
                    <a:pt x="45087" y="22974"/>
                    <a:pt x="45227" y="22610"/>
                  </a:cubicBezTo>
                  <a:cubicBezTo>
                    <a:pt x="45367" y="22302"/>
                    <a:pt x="45423" y="21938"/>
                    <a:pt x="45423" y="21574"/>
                  </a:cubicBezTo>
                  <a:cubicBezTo>
                    <a:pt x="45423" y="21350"/>
                    <a:pt x="45367" y="21126"/>
                    <a:pt x="45255" y="20874"/>
                  </a:cubicBezTo>
                  <a:cubicBezTo>
                    <a:pt x="45227" y="20762"/>
                    <a:pt x="45171" y="20650"/>
                    <a:pt x="45115" y="20538"/>
                  </a:cubicBezTo>
                  <a:cubicBezTo>
                    <a:pt x="44975" y="20230"/>
                    <a:pt x="44723" y="19922"/>
                    <a:pt x="44443" y="19641"/>
                  </a:cubicBezTo>
                  <a:cubicBezTo>
                    <a:pt x="43883" y="19081"/>
                    <a:pt x="43099" y="18689"/>
                    <a:pt x="42258" y="18493"/>
                  </a:cubicBezTo>
                  <a:cubicBezTo>
                    <a:pt x="41678" y="18377"/>
                    <a:pt x="41058" y="18315"/>
                    <a:pt x="40389" y="18315"/>
                  </a:cubicBezTo>
                  <a:cubicBezTo>
                    <a:pt x="40089" y="18315"/>
                    <a:pt x="39779" y="18327"/>
                    <a:pt x="39458" y="18353"/>
                  </a:cubicBezTo>
                  <a:cubicBezTo>
                    <a:pt x="39178" y="18353"/>
                    <a:pt x="38898" y="18409"/>
                    <a:pt x="38590" y="18437"/>
                  </a:cubicBezTo>
                  <a:cubicBezTo>
                    <a:pt x="39654" y="18017"/>
                    <a:pt x="40774" y="17429"/>
                    <a:pt x="41782" y="16589"/>
                  </a:cubicBezTo>
                  <a:cubicBezTo>
                    <a:pt x="42090" y="16309"/>
                    <a:pt x="42342" y="16001"/>
                    <a:pt x="42594" y="15637"/>
                  </a:cubicBezTo>
                  <a:cubicBezTo>
                    <a:pt x="42706" y="15469"/>
                    <a:pt x="42790" y="15301"/>
                    <a:pt x="42874" y="15105"/>
                  </a:cubicBezTo>
                  <a:cubicBezTo>
                    <a:pt x="42959" y="14937"/>
                    <a:pt x="43043" y="14741"/>
                    <a:pt x="43099" y="14545"/>
                  </a:cubicBezTo>
                  <a:cubicBezTo>
                    <a:pt x="43239" y="14125"/>
                    <a:pt x="43295" y="13761"/>
                    <a:pt x="43267" y="13425"/>
                  </a:cubicBezTo>
                  <a:cubicBezTo>
                    <a:pt x="43267" y="13117"/>
                    <a:pt x="43211" y="12837"/>
                    <a:pt x="43099" y="12585"/>
                  </a:cubicBezTo>
                  <a:cubicBezTo>
                    <a:pt x="43071" y="12529"/>
                    <a:pt x="43071" y="12445"/>
                    <a:pt x="43043" y="12389"/>
                  </a:cubicBezTo>
                  <a:cubicBezTo>
                    <a:pt x="42874" y="12081"/>
                    <a:pt x="42622" y="11800"/>
                    <a:pt x="42342" y="11576"/>
                  </a:cubicBezTo>
                  <a:cubicBezTo>
                    <a:pt x="42062" y="11352"/>
                    <a:pt x="41726" y="11156"/>
                    <a:pt x="41334" y="11016"/>
                  </a:cubicBezTo>
                  <a:cubicBezTo>
                    <a:pt x="40998" y="10876"/>
                    <a:pt x="40578" y="10792"/>
                    <a:pt x="40158" y="10764"/>
                  </a:cubicBezTo>
                  <a:cubicBezTo>
                    <a:pt x="40046" y="10757"/>
                    <a:pt x="39936" y="10754"/>
                    <a:pt x="39827" y="10754"/>
                  </a:cubicBezTo>
                  <a:cubicBezTo>
                    <a:pt x="39502" y="10754"/>
                    <a:pt x="39192" y="10785"/>
                    <a:pt x="38898" y="10848"/>
                  </a:cubicBezTo>
                  <a:cubicBezTo>
                    <a:pt x="38030" y="11044"/>
                    <a:pt x="37190" y="11380"/>
                    <a:pt x="36266" y="11856"/>
                  </a:cubicBezTo>
                  <a:cubicBezTo>
                    <a:pt x="36014" y="11968"/>
                    <a:pt x="35762" y="12137"/>
                    <a:pt x="35510" y="12305"/>
                  </a:cubicBezTo>
                  <a:cubicBezTo>
                    <a:pt x="35734" y="12081"/>
                    <a:pt x="35930" y="11856"/>
                    <a:pt x="36126" y="11632"/>
                  </a:cubicBezTo>
                  <a:cubicBezTo>
                    <a:pt x="36798" y="10876"/>
                    <a:pt x="37302" y="10092"/>
                    <a:pt x="37666" y="9308"/>
                  </a:cubicBezTo>
                  <a:cubicBezTo>
                    <a:pt x="37834" y="8916"/>
                    <a:pt x="37946" y="8524"/>
                    <a:pt x="38030" y="8104"/>
                  </a:cubicBezTo>
                  <a:cubicBezTo>
                    <a:pt x="38086" y="7712"/>
                    <a:pt x="38086" y="7292"/>
                    <a:pt x="38058" y="6900"/>
                  </a:cubicBezTo>
                  <a:cubicBezTo>
                    <a:pt x="38002" y="6620"/>
                    <a:pt x="37946" y="6340"/>
                    <a:pt x="37834" y="6060"/>
                  </a:cubicBezTo>
                  <a:cubicBezTo>
                    <a:pt x="37806" y="5976"/>
                    <a:pt x="37778" y="5892"/>
                    <a:pt x="37722" y="5780"/>
                  </a:cubicBezTo>
                  <a:cubicBezTo>
                    <a:pt x="37582" y="5472"/>
                    <a:pt x="37358" y="5164"/>
                    <a:pt x="37078" y="4968"/>
                  </a:cubicBezTo>
                  <a:cubicBezTo>
                    <a:pt x="36938" y="4828"/>
                    <a:pt x="36798" y="4744"/>
                    <a:pt x="36630" y="4660"/>
                  </a:cubicBezTo>
                  <a:cubicBezTo>
                    <a:pt x="36490" y="4604"/>
                    <a:pt x="36322" y="4520"/>
                    <a:pt x="36126" y="4492"/>
                  </a:cubicBezTo>
                  <a:cubicBezTo>
                    <a:pt x="35847" y="4406"/>
                    <a:pt x="35553" y="4369"/>
                    <a:pt x="35255" y="4369"/>
                  </a:cubicBezTo>
                  <a:cubicBezTo>
                    <a:pt x="35163" y="4369"/>
                    <a:pt x="35070" y="4373"/>
                    <a:pt x="34977" y="4380"/>
                  </a:cubicBezTo>
                  <a:cubicBezTo>
                    <a:pt x="34557" y="4408"/>
                    <a:pt x="34165" y="4520"/>
                    <a:pt x="33801" y="4660"/>
                  </a:cubicBezTo>
                  <a:cubicBezTo>
                    <a:pt x="33409" y="4800"/>
                    <a:pt x="33045" y="4996"/>
                    <a:pt x="32709" y="5248"/>
                  </a:cubicBezTo>
                  <a:cubicBezTo>
                    <a:pt x="32009" y="5752"/>
                    <a:pt x="31337" y="6396"/>
                    <a:pt x="30721" y="7208"/>
                  </a:cubicBezTo>
                  <a:cubicBezTo>
                    <a:pt x="30525" y="7432"/>
                    <a:pt x="30357" y="7684"/>
                    <a:pt x="30189" y="7936"/>
                  </a:cubicBezTo>
                  <a:cubicBezTo>
                    <a:pt x="30301" y="7656"/>
                    <a:pt x="30413" y="7376"/>
                    <a:pt x="30469" y="7096"/>
                  </a:cubicBezTo>
                  <a:cubicBezTo>
                    <a:pt x="30777" y="6116"/>
                    <a:pt x="30917" y="5220"/>
                    <a:pt x="30945" y="4324"/>
                  </a:cubicBezTo>
                  <a:cubicBezTo>
                    <a:pt x="30945" y="3763"/>
                    <a:pt x="30861" y="3175"/>
                    <a:pt x="30665" y="2643"/>
                  </a:cubicBezTo>
                  <a:cubicBezTo>
                    <a:pt x="30553" y="2419"/>
                    <a:pt x="30441" y="2195"/>
                    <a:pt x="30329" y="1971"/>
                  </a:cubicBezTo>
                  <a:cubicBezTo>
                    <a:pt x="30105" y="1607"/>
                    <a:pt x="29853" y="1327"/>
                    <a:pt x="29573" y="1103"/>
                  </a:cubicBezTo>
                  <a:cubicBezTo>
                    <a:pt x="29321" y="879"/>
                    <a:pt x="29041" y="711"/>
                    <a:pt x="28789" y="627"/>
                  </a:cubicBezTo>
                  <a:lnTo>
                    <a:pt x="28509" y="543"/>
                  </a:lnTo>
                  <a:cubicBezTo>
                    <a:pt x="28355" y="515"/>
                    <a:pt x="28201" y="501"/>
                    <a:pt x="28047" y="501"/>
                  </a:cubicBezTo>
                  <a:cubicBezTo>
                    <a:pt x="27893" y="501"/>
                    <a:pt x="27738" y="515"/>
                    <a:pt x="27584" y="543"/>
                  </a:cubicBezTo>
                  <a:cubicBezTo>
                    <a:pt x="27220" y="599"/>
                    <a:pt x="26856" y="739"/>
                    <a:pt x="26520" y="907"/>
                  </a:cubicBezTo>
                  <a:cubicBezTo>
                    <a:pt x="26156" y="1103"/>
                    <a:pt x="25820" y="1355"/>
                    <a:pt x="25540" y="1635"/>
                  </a:cubicBezTo>
                  <a:cubicBezTo>
                    <a:pt x="25232" y="1915"/>
                    <a:pt x="24980" y="2251"/>
                    <a:pt x="24756" y="2615"/>
                  </a:cubicBezTo>
                  <a:cubicBezTo>
                    <a:pt x="24532" y="3035"/>
                    <a:pt x="24336" y="3455"/>
                    <a:pt x="24168" y="3903"/>
                  </a:cubicBezTo>
                  <a:cubicBezTo>
                    <a:pt x="24000" y="4324"/>
                    <a:pt x="23860" y="4772"/>
                    <a:pt x="23748" y="5248"/>
                  </a:cubicBezTo>
                  <a:cubicBezTo>
                    <a:pt x="23692" y="5528"/>
                    <a:pt x="23608" y="5808"/>
                    <a:pt x="23580" y="6088"/>
                  </a:cubicBezTo>
                  <a:cubicBezTo>
                    <a:pt x="23496" y="5052"/>
                    <a:pt x="23328" y="3931"/>
                    <a:pt x="22936" y="2839"/>
                  </a:cubicBezTo>
                  <a:cubicBezTo>
                    <a:pt x="22880" y="2727"/>
                    <a:pt x="22824" y="2615"/>
                    <a:pt x="22796" y="2503"/>
                  </a:cubicBezTo>
                  <a:cubicBezTo>
                    <a:pt x="22628" y="2111"/>
                    <a:pt x="22404" y="1775"/>
                    <a:pt x="22152" y="1439"/>
                  </a:cubicBezTo>
                  <a:cubicBezTo>
                    <a:pt x="21872" y="1103"/>
                    <a:pt x="21564" y="823"/>
                    <a:pt x="21256" y="599"/>
                  </a:cubicBezTo>
                  <a:cubicBezTo>
                    <a:pt x="20920" y="375"/>
                    <a:pt x="20584" y="207"/>
                    <a:pt x="20219" y="95"/>
                  </a:cubicBezTo>
                  <a:cubicBezTo>
                    <a:pt x="19946" y="32"/>
                    <a:pt x="19673" y="0"/>
                    <a:pt x="19424" y="0"/>
                  </a:cubicBezTo>
                  <a:close/>
                </a:path>
              </a:pathLst>
            </a:custGeom>
            <a:solidFill>
              <a:srgbClr val="EBAD7A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6467550" y="4264675"/>
              <a:ext cx="621000" cy="618900"/>
            </a:xfrm>
            <a:custGeom>
              <a:avLst/>
              <a:gdLst/>
              <a:ahLst/>
              <a:cxnLst/>
              <a:rect l="l" t="t" r="r" b="b"/>
              <a:pathLst>
                <a:path w="24840" h="24756" extrusionOk="0">
                  <a:moveTo>
                    <a:pt x="15094" y="24671"/>
                  </a:moveTo>
                  <a:lnTo>
                    <a:pt x="15094" y="24671"/>
                  </a:lnTo>
                  <a:lnTo>
                    <a:pt x="15094" y="24671"/>
                  </a:lnTo>
                  <a:lnTo>
                    <a:pt x="15094" y="24671"/>
                  </a:lnTo>
                  <a:lnTo>
                    <a:pt x="15094" y="24671"/>
                  </a:lnTo>
                  <a:cubicBezTo>
                    <a:pt x="14758" y="24755"/>
                    <a:pt x="14338" y="24643"/>
                    <a:pt x="13974" y="24447"/>
                  </a:cubicBezTo>
                  <a:cubicBezTo>
                    <a:pt x="13806" y="24335"/>
                    <a:pt x="13638" y="24195"/>
                    <a:pt x="13470" y="24027"/>
                  </a:cubicBezTo>
                  <a:cubicBezTo>
                    <a:pt x="13330" y="23859"/>
                    <a:pt x="13218" y="23691"/>
                    <a:pt x="13106" y="23467"/>
                  </a:cubicBezTo>
                  <a:cubicBezTo>
                    <a:pt x="12994" y="23243"/>
                    <a:pt x="12882" y="23019"/>
                    <a:pt x="12798" y="22767"/>
                  </a:cubicBezTo>
                  <a:cubicBezTo>
                    <a:pt x="12742" y="22515"/>
                    <a:pt x="12658" y="22291"/>
                    <a:pt x="12630" y="22039"/>
                  </a:cubicBezTo>
                  <a:cubicBezTo>
                    <a:pt x="12518" y="21535"/>
                    <a:pt x="12490" y="21059"/>
                    <a:pt x="12462" y="20555"/>
                  </a:cubicBezTo>
                  <a:lnTo>
                    <a:pt x="12462" y="20275"/>
                  </a:lnTo>
                  <a:lnTo>
                    <a:pt x="12462" y="20275"/>
                  </a:lnTo>
                  <a:lnTo>
                    <a:pt x="12462" y="20555"/>
                  </a:lnTo>
                  <a:cubicBezTo>
                    <a:pt x="12462" y="21059"/>
                    <a:pt x="12434" y="21535"/>
                    <a:pt x="12322" y="22039"/>
                  </a:cubicBezTo>
                  <a:cubicBezTo>
                    <a:pt x="12238" y="22543"/>
                    <a:pt x="12098" y="23019"/>
                    <a:pt x="11874" y="23495"/>
                  </a:cubicBezTo>
                  <a:cubicBezTo>
                    <a:pt x="11790" y="23691"/>
                    <a:pt x="11650" y="23859"/>
                    <a:pt x="11510" y="24027"/>
                  </a:cubicBezTo>
                  <a:cubicBezTo>
                    <a:pt x="11370" y="24195"/>
                    <a:pt x="11202" y="24335"/>
                    <a:pt x="11006" y="24447"/>
                  </a:cubicBezTo>
                  <a:cubicBezTo>
                    <a:pt x="10922" y="24503"/>
                    <a:pt x="10838" y="24559"/>
                    <a:pt x="10754" y="24615"/>
                  </a:cubicBezTo>
                  <a:cubicBezTo>
                    <a:pt x="10642" y="24643"/>
                    <a:pt x="10558" y="24671"/>
                    <a:pt x="10474" y="24699"/>
                  </a:cubicBezTo>
                  <a:cubicBezTo>
                    <a:pt x="10278" y="24727"/>
                    <a:pt x="10081" y="24755"/>
                    <a:pt x="9913" y="24727"/>
                  </a:cubicBezTo>
                  <a:lnTo>
                    <a:pt x="9913" y="24727"/>
                  </a:lnTo>
                  <a:lnTo>
                    <a:pt x="9913" y="24727"/>
                  </a:lnTo>
                  <a:lnTo>
                    <a:pt x="9913" y="24727"/>
                  </a:lnTo>
                  <a:lnTo>
                    <a:pt x="9913" y="24727"/>
                  </a:lnTo>
                  <a:cubicBezTo>
                    <a:pt x="9745" y="24671"/>
                    <a:pt x="9577" y="24587"/>
                    <a:pt x="9409" y="24475"/>
                  </a:cubicBezTo>
                  <a:cubicBezTo>
                    <a:pt x="9269" y="24363"/>
                    <a:pt x="9129" y="24223"/>
                    <a:pt x="8989" y="24055"/>
                  </a:cubicBezTo>
                  <a:cubicBezTo>
                    <a:pt x="8877" y="23887"/>
                    <a:pt x="8765" y="23691"/>
                    <a:pt x="8709" y="23467"/>
                  </a:cubicBezTo>
                  <a:cubicBezTo>
                    <a:pt x="8681" y="23355"/>
                    <a:pt x="8653" y="23271"/>
                    <a:pt x="8625" y="23159"/>
                  </a:cubicBezTo>
                  <a:cubicBezTo>
                    <a:pt x="8597" y="23047"/>
                    <a:pt x="8597" y="22935"/>
                    <a:pt x="8569" y="22823"/>
                  </a:cubicBezTo>
                  <a:cubicBezTo>
                    <a:pt x="8541" y="21787"/>
                    <a:pt x="8821" y="20807"/>
                    <a:pt x="9185" y="19883"/>
                  </a:cubicBezTo>
                  <a:cubicBezTo>
                    <a:pt x="9213" y="19799"/>
                    <a:pt x="9269" y="19715"/>
                    <a:pt x="9297" y="19603"/>
                  </a:cubicBezTo>
                  <a:lnTo>
                    <a:pt x="9297" y="19603"/>
                  </a:lnTo>
                  <a:cubicBezTo>
                    <a:pt x="9269" y="19687"/>
                    <a:pt x="9213" y="19799"/>
                    <a:pt x="9185" y="19883"/>
                  </a:cubicBezTo>
                  <a:cubicBezTo>
                    <a:pt x="8961" y="20331"/>
                    <a:pt x="8737" y="20779"/>
                    <a:pt x="8457" y="21199"/>
                  </a:cubicBezTo>
                  <a:cubicBezTo>
                    <a:pt x="8177" y="21619"/>
                    <a:pt x="7841" y="22011"/>
                    <a:pt x="7449" y="22319"/>
                  </a:cubicBezTo>
                  <a:cubicBezTo>
                    <a:pt x="7113" y="22627"/>
                    <a:pt x="6693" y="22795"/>
                    <a:pt x="6273" y="22879"/>
                  </a:cubicBezTo>
                  <a:cubicBezTo>
                    <a:pt x="6049" y="22907"/>
                    <a:pt x="5853" y="22879"/>
                    <a:pt x="5657" y="22851"/>
                  </a:cubicBezTo>
                  <a:cubicBezTo>
                    <a:pt x="5461" y="22823"/>
                    <a:pt x="5293" y="22739"/>
                    <a:pt x="5153" y="22655"/>
                  </a:cubicBezTo>
                  <a:lnTo>
                    <a:pt x="5153" y="22655"/>
                  </a:lnTo>
                  <a:lnTo>
                    <a:pt x="5153" y="22655"/>
                  </a:lnTo>
                  <a:lnTo>
                    <a:pt x="5153" y="22655"/>
                  </a:lnTo>
                  <a:lnTo>
                    <a:pt x="5153" y="22655"/>
                  </a:lnTo>
                  <a:cubicBezTo>
                    <a:pt x="5013" y="22543"/>
                    <a:pt x="4901" y="22403"/>
                    <a:pt x="4789" y="22235"/>
                  </a:cubicBezTo>
                  <a:cubicBezTo>
                    <a:pt x="4733" y="22151"/>
                    <a:pt x="4705" y="22067"/>
                    <a:pt x="4677" y="21955"/>
                  </a:cubicBezTo>
                  <a:cubicBezTo>
                    <a:pt x="4621" y="21871"/>
                    <a:pt x="4593" y="21759"/>
                    <a:pt x="4593" y="21675"/>
                  </a:cubicBezTo>
                  <a:cubicBezTo>
                    <a:pt x="4509" y="21255"/>
                    <a:pt x="4537" y="20779"/>
                    <a:pt x="4705" y="20359"/>
                  </a:cubicBezTo>
                  <a:cubicBezTo>
                    <a:pt x="4789" y="20135"/>
                    <a:pt x="4901" y="19883"/>
                    <a:pt x="5041" y="19687"/>
                  </a:cubicBezTo>
                  <a:cubicBezTo>
                    <a:pt x="5153" y="19463"/>
                    <a:pt x="5293" y="19239"/>
                    <a:pt x="5461" y="19043"/>
                  </a:cubicBezTo>
                  <a:cubicBezTo>
                    <a:pt x="5769" y="18651"/>
                    <a:pt x="6105" y="18287"/>
                    <a:pt x="6441" y="17951"/>
                  </a:cubicBezTo>
                  <a:cubicBezTo>
                    <a:pt x="6525" y="17867"/>
                    <a:pt x="6609" y="17811"/>
                    <a:pt x="6665" y="17755"/>
                  </a:cubicBezTo>
                  <a:lnTo>
                    <a:pt x="6665" y="17727"/>
                  </a:lnTo>
                  <a:cubicBezTo>
                    <a:pt x="6581" y="17811"/>
                    <a:pt x="6525" y="17867"/>
                    <a:pt x="6441" y="17951"/>
                  </a:cubicBezTo>
                  <a:cubicBezTo>
                    <a:pt x="6077" y="18259"/>
                    <a:pt x="5685" y="18567"/>
                    <a:pt x="5265" y="18847"/>
                  </a:cubicBezTo>
                  <a:cubicBezTo>
                    <a:pt x="4845" y="19099"/>
                    <a:pt x="4369" y="19323"/>
                    <a:pt x="3865" y="19463"/>
                  </a:cubicBezTo>
                  <a:cubicBezTo>
                    <a:pt x="3669" y="19519"/>
                    <a:pt x="3445" y="19547"/>
                    <a:pt x="3221" y="19575"/>
                  </a:cubicBezTo>
                  <a:cubicBezTo>
                    <a:pt x="3109" y="19575"/>
                    <a:pt x="2997" y="19547"/>
                    <a:pt x="2885" y="19547"/>
                  </a:cubicBezTo>
                  <a:cubicBezTo>
                    <a:pt x="2801" y="19519"/>
                    <a:pt x="2689" y="19519"/>
                    <a:pt x="2576" y="19491"/>
                  </a:cubicBezTo>
                  <a:cubicBezTo>
                    <a:pt x="2492" y="19463"/>
                    <a:pt x="2380" y="19407"/>
                    <a:pt x="2296" y="19379"/>
                  </a:cubicBezTo>
                  <a:cubicBezTo>
                    <a:pt x="2240" y="19351"/>
                    <a:pt x="2212" y="19323"/>
                    <a:pt x="2156" y="19295"/>
                  </a:cubicBezTo>
                  <a:cubicBezTo>
                    <a:pt x="2100" y="19295"/>
                    <a:pt x="2072" y="19267"/>
                    <a:pt x="2044" y="19239"/>
                  </a:cubicBezTo>
                  <a:cubicBezTo>
                    <a:pt x="1876" y="19127"/>
                    <a:pt x="1736" y="18987"/>
                    <a:pt x="1652" y="18847"/>
                  </a:cubicBezTo>
                  <a:lnTo>
                    <a:pt x="1652" y="18847"/>
                  </a:lnTo>
                  <a:lnTo>
                    <a:pt x="1652" y="18819"/>
                  </a:lnTo>
                  <a:lnTo>
                    <a:pt x="1652" y="18819"/>
                  </a:lnTo>
                  <a:lnTo>
                    <a:pt x="1652" y="18819"/>
                  </a:lnTo>
                  <a:cubicBezTo>
                    <a:pt x="1568" y="18679"/>
                    <a:pt x="1512" y="18483"/>
                    <a:pt x="1484" y="18315"/>
                  </a:cubicBezTo>
                  <a:cubicBezTo>
                    <a:pt x="1484" y="18119"/>
                    <a:pt x="1484" y="17895"/>
                    <a:pt x="1540" y="17699"/>
                  </a:cubicBezTo>
                  <a:cubicBezTo>
                    <a:pt x="1568" y="17503"/>
                    <a:pt x="1652" y="17278"/>
                    <a:pt x="1764" y="17082"/>
                  </a:cubicBezTo>
                  <a:cubicBezTo>
                    <a:pt x="1876" y="16886"/>
                    <a:pt x="2016" y="16718"/>
                    <a:pt x="2156" y="16550"/>
                  </a:cubicBezTo>
                  <a:cubicBezTo>
                    <a:pt x="2548" y="16186"/>
                    <a:pt x="2969" y="15906"/>
                    <a:pt x="3389" y="15654"/>
                  </a:cubicBezTo>
                  <a:cubicBezTo>
                    <a:pt x="3837" y="15430"/>
                    <a:pt x="4285" y="15234"/>
                    <a:pt x="4761" y="15066"/>
                  </a:cubicBezTo>
                  <a:cubicBezTo>
                    <a:pt x="4845" y="15038"/>
                    <a:pt x="4929" y="15010"/>
                    <a:pt x="5013" y="14954"/>
                  </a:cubicBezTo>
                  <a:lnTo>
                    <a:pt x="5013" y="14954"/>
                  </a:lnTo>
                  <a:cubicBezTo>
                    <a:pt x="4929" y="14982"/>
                    <a:pt x="4845" y="15010"/>
                    <a:pt x="4761" y="15038"/>
                  </a:cubicBezTo>
                  <a:cubicBezTo>
                    <a:pt x="4285" y="15206"/>
                    <a:pt x="3809" y="15318"/>
                    <a:pt x="3305" y="15374"/>
                  </a:cubicBezTo>
                  <a:cubicBezTo>
                    <a:pt x="2801" y="15458"/>
                    <a:pt x="2296" y="15486"/>
                    <a:pt x="1792" y="15402"/>
                  </a:cubicBezTo>
                  <a:cubicBezTo>
                    <a:pt x="1568" y="15374"/>
                    <a:pt x="1344" y="15318"/>
                    <a:pt x="1148" y="15206"/>
                  </a:cubicBezTo>
                  <a:cubicBezTo>
                    <a:pt x="952" y="15122"/>
                    <a:pt x="756" y="15010"/>
                    <a:pt x="588" y="14870"/>
                  </a:cubicBezTo>
                  <a:cubicBezTo>
                    <a:pt x="560" y="14842"/>
                    <a:pt x="504" y="14814"/>
                    <a:pt x="476" y="14758"/>
                  </a:cubicBezTo>
                  <a:cubicBezTo>
                    <a:pt x="448" y="14730"/>
                    <a:pt x="392" y="14702"/>
                    <a:pt x="364" y="14646"/>
                  </a:cubicBezTo>
                  <a:cubicBezTo>
                    <a:pt x="308" y="14590"/>
                    <a:pt x="252" y="14506"/>
                    <a:pt x="196" y="14422"/>
                  </a:cubicBezTo>
                  <a:cubicBezTo>
                    <a:pt x="84" y="14254"/>
                    <a:pt x="28" y="14086"/>
                    <a:pt x="0" y="13890"/>
                  </a:cubicBezTo>
                  <a:lnTo>
                    <a:pt x="0" y="13890"/>
                  </a:lnTo>
                  <a:lnTo>
                    <a:pt x="0" y="13890"/>
                  </a:lnTo>
                  <a:lnTo>
                    <a:pt x="0" y="13890"/>
                  </a:lnTo>
                  <a:lnTo>
                    <a:pt x="0" y="13890"/>
                  </a:lnTo>
                  <a:cubicBezTo>
                    <a:pt x="0" y="13806"/>
                    <a:pt x="0" y="13722"/>
                    <a:pt x="0" y="13610"/>
                  </a:cubicBezTo>
                  <a:cubicBezTo>
                    <a:pt x="28" y="13526"/>
                    <a:pt x="56" y="13442"/>
                    <a:pt x="84" y="13358"/>
                  </a:cubicBezTo>
                  <a:cubicBezTo>
                    <a:pt x="140" y="13162"/>
                    <a:pt x="224" y="12966"/>
                    <a:pt x="364" y="12798"/>
                  </a:cubicBezTo>
                  <a:cubicBezTo>
                    <a:pt x="504" y="12630"/>
                    <a:pt x="644" y="12490"/>
                    <a:pt x="812" y="12350"/>
                  </a:cubicBezTo>
                  <a:cubicBezTo>
                    <a:pt x="1008" y="12210"/>
                    <a:pt x="1204" y="12126"/>
                    <a:pt x="1400" y="12042"/>
                  </a:cubicBezTo>
                  <a:cubicBezTo>
                    <a:pt x="1512" y="11986"/>
                    <a:pt x="1652" y="11958"/>
                    <a:pt x="1764" y="11902"/>
                  </a:cubicBezTo>
                  <a:cubicBezTo>
                    <a:pt x="1876" y="11874"/>
                    <a:pt x="2016" y="11846"/>
                    <a:pt x="2128" y="11818"/>
                  </a:cubicBezTo>
                  <a:cubicBezTo>
                    <a:pt x="2380" y="11762"/>
                    <a:pt x="2632" y="11734"/>
                    <a:pt x="2885" y="11706"/>
                  </a:cubicBezTo>
                  <a:cubicBezTo>
                    <a:pt x="3389" y="11678"/>
                    <a:pt x="3893" y="11678"/>
                    <a:pt x="4369" y="11706"/>
                  </a:cubicBezTo>
                  <a:lnTo>
                    <a:pt x="4621" y="11734"/>
                  </a:lnTo>
                  <a:lnTo>
                    <a:pt x="4621" y="11734"/>
                  </a:lnTo>
                  <a:cubicBezTo>
                    <a:pt x="4537" y="11706"/>
                    <a:pt x="4453" y="11706"/>
                    <a:pt x="4369" y="11706"/>
                  </a:cubicBezTo>
                  <a:cubicBezTo>
                    <a:pt x="3893" y="11650"/>
                    <a:pt x="3389" y="11566"/>
                    <a:pt x="2913" y="11426"/>
                  </a:cubicBezTo>
                  <a:cubicBezTo>
                    <a:pt x="2436" y="11286"/>
                    <a:pt x="1960" y="11090"/>
                    <a:pt x="1512" y="10810"/>
                  </a:cubicBezTo>
                  <a:cubicBezTo>
                    <a:pt x="1316" y="10698"/>
                    <a:pt x="1148" y="10558"/>
                    <a:pt x="1008" y="10390"/>
                  </a:cubicBezTo>
                  <a:cubicBezTo>
                    <a:pt x="924" y="10306"/>
                    <a:pt x="868" y="10222"/>
                    <a:pt x="812" y="10138"/>
                  </a:cubicBezTo>
                  <a:cubicBezTo>
                    <a:pt x="756" y="10054"/>
                    <a:pt x="700" y="9942"/>
                    <a:pt x="644" y="9858"/>
                  </a:cubicBezTo>
                  <a:cubicBezTo>
                    <a:pt x="588" y="9774"/>
                    <a:pt x="560" y="9661"/>
                    <a:pt x="532" y="9577"/>
                  </a:cubicBezTo>
                  <a:cubicBezTo>
                    <a:pt x="504" y="9465"/>
                    <a:pt x="476" y="9381"/>
                    <a:pt x="476" y="9269"/>
                  </a:cubicBezTo>
                  <a:cubicBezTo>
                    <a:pt x="448" y="9101"/>
                    <a:pt x="448" y="8905"/>
                    <a:pt x="504" y="8737"/>
                  </a:cubicBezTo>
                  <a:lnTo>
                    <a:pt x="504" y="8737"/>
                  </a:lnTo>
                  <a:lnTo>
                    <a:pt x="504" y="8737"/>
                  </a:lnTo>
                  <a:lnTo>
                    <a:pt x="504" y="8737"/>
                  </a:lnTo>
                  <a:lnTo>
                    <a:pt x="504" y="8737"/>
                  </a:lnTo>
                  <a:cubicBezTo>
                    <a:pt x="532" y="8653"/>
                    <a:pt x="560" y="8569"/>
                    <a:pt x="616" y="8485"/>
                  </a:cubicBezTo>
                  <a:cubicBezTo>
                    <a:pt x="672" y="8401"/>
                    <a:pt x="728" y="8317"/>
                    <a:pt x="784" y="8261"/>
                  </a:cubicBezTo>
                  <a:cubicBezTo>
                    <a:pt x="924" y="8121"/>
                    <a:pt x="1064" y="7981"/>
                    <a:pt x="1260" y="7897"/>
                  </a:cubicBezTo>
                  <a:cubicBezTo>
                    <a:pt x="1456" y="7785"/>
                    <a:pt x="1652" y="7701"/>
                    <a:pt x="1876" y="7645"/>
                  </a:cubicBezTo>
                  <a:cubicBezTo>
                    <a:pt x="2072" y="7617"/>
                    <a:pt x="2296" y="7589"/>
                    <a:pt x="2520" y="7589"/>
                  </a:cubicBezTo>
                  <a:cubicBezTo>
                    <a:pt x="2773" y="7617"/>
                    <a:pt x="3053" y="7645"/>
                    <a:pt x="3277" y="7701"/>
                  </a:cubicBezTo>
                  <a:cubicBezTo>
                    <a:pt x="3529" y="7757"/>
                    <a:pt x="3781" y="7813"/>
                    <a:pt x="4005" y="7897"/>
                  </a:cubicBezTo>
                  <a:cubicBezTo>
                    <a:pt x="4481" y="8065"/>
                    <a:pt x="4929" y="8289"/>
                    <a:pt x="5377" y="8513"/>
                  </a:cubicBezTo>
                  <a:cubicBezTo>
                    <a:pt x="5433" y="8541"/>
                    <a:pt x="5489" y="8569"/>
                    <a:pt x="5545" y="8597"/>
                  </a:cubicBezTo>
                  <a:cubicBezTo>
                    <a:pt x="5545" y="8597"/>
                    <a:pt x="5545" y="8597"/>
                    <a:pt x="5545" y="8597"/>
                  </a:cubicBezTo>
                  <a:cubicBezTo>
                    <a:pt x="5489" y="8569"/>
                    <a:pt x="5433" y="8541"/>
                    <a:pt x="5377" y="8485"/>
                  </a:cubicBezTo>
                  <a:cubicBezTo>
                    <a:pt x="4957" y="8233"/>
                    <a:pt x="4537" y="7981"/>
                    <a:pt x="4145" y="7645"/>
                  </a:cubicBezTo>
                  <a:cubicBezTo>
                    <a:pt x="3781" y="7337"/>
                    <a:pt x="3417" y="6973"/>
                    <a:pt x="3137" y="6525"/>
                  </a:cubicBezTo>
                  <a:cubicBezTo>
                    <a:pt x="3053" y="6441"/>
                    <a:pt x="2997" y="6329"/>
                    <a:pt x="2969" y="6245"/>
                  </a:cubicBezTo>
                  <a:cubicBezTo>
                    <a:pt x="2913" y="6133"/>
                    <a:pt x="2885" y="6049"/>
                    <a:pt x="2829" y="5937"/>
                  </a:cubicBezTo>
                  <a:cubicBezTo>
                    <a:pt x="2773" y="5713"/>
                    <a:pt x="2717" y="5517"/>
                    <a:pt x="2717" y="5293"/>
                  </a:cubicBezTo>
                  <a:cubicBezTo>
                    <a:pt x="2717" y="5097"/>
                    <a:pt x="2745" y="4873"/>
                    <a:pt x="2801" y="4705"/>
                  </a:cubicBezTo>
                  <a:cubicBezTo>
                    <a:pt x="2857" y="4509"/>
                    <a:pt x="2941" y="4341"/>
                    <a:pt x="3053" y="4229"/>
                  </a:cubicBezTo>
                  <a:lnTo>
                    <a:pt x="3053" y="4229"/>
                  </a:lnTo>
                  <a:lnTo>
                    <a:pt x="3053" y="4201"/>
                  </a:lnTo>
                  <a:lnTo>
                    <a:pt x="3053" y="4201"/>
                  </a:lnTo>
                  <a:lnTo>
                    <a:pt x="3053" y="4201"/>
                  </a:lnTo>
                  <a:cubicBezTo>
                    <a:pt x="3305" y="3949"/>
                    <a:pt x="3669" y="3781"/>
                    <a:pt x="4089" y="3753"/>
                  </a:cubicBezTo>
                  <a:cubicBezTo>
                    <a:pt x="4201" y="3753"/>
                    <a:pt x="4313" y="3753"/>
                    <a:pt x="4425" y="3753"/>
                  </a:cubicBezTo>
                  <a:cubicBezTo>
                    <a:pt x="4509" y="3753"/>
                    <a:pt x="4621" y="3753"/>
                    <a:pt x="4733" y="3781"/>
                  </a:cubicBezTo>
                  <a:cubicBezTo>
                    <a:pt x="4957" y="3837"/>
                    <a:pt x="5153" y="3893"/>
                    <a:pt x="5349" y="4005"/>
                  </a:cubicBezTo>
                  <a:cubicBezTo>
                    <a:pt x="5825" y="4257"/>
                    <a:pt x="6245" y="4565"/>
                    <a:pt x="6609" y="4901"/>
                  </a:cubicBezTo>
                  <a:cubicBezTo>
                    <a:pt x="6973" y="5237"/>
                    <a:pt x="7281" y="5601"/>
                    <a:pt x="7589" y="5993"/>
                  </a:cubicBezTo>
                  <a:cubicBezTo>
                    <a:pt x="7617" y="6049"/>
                    <a:pt x="7645" y="6077"/>
                    <a:pt x="7673" y="6105"/>
                  </a:cubicBezTo>
                  <a:lnTo>
                    <a:pt x="7673" y="6105"/>
                  </a:lnTo>
                  <a:cubicBezTo>
                    <a:pt x="7645" y="6077"/>
                    <a:pt x="7617" y="6021"/>
                    <a:pt x="7589" y="5993"/>
                  </a:cubicBezTo>
                  <a:cubicBezTo>
                    <a:pt x="7309" y="5601"/>
                    <a:pt x="7057" y="5181"/>
                    <a:pt x="6833" y="4733"/>
                  </a:cubicBezTo>
                  <a:cubicBezTo>
                    <a:pt x="6609" y="4285"/>
                    <a:pt x="6441" y="3809"/>
                    <a:pt x="6329" y="3277"/>
                  </a:cubicBezTo>
                  <a:cubicBezTo>
                    <a:pt x="6301" y="3053"/>
                    <a:pt x="6301" y="2829"/>
                    <a:pt x="6329" y="2633"/>
                  </a:cubicBezTo>
                  <a:cubicBezTo>
                    <a:pt x="6329" y="2521"/>
                    <a:pt x="6357" y="2409"/>
                    <a:pt x="6357" y="2297"/>
                  </a:cubicBezTo>
                  <a:cubicBezTo>
                    <a:pt x="6385" y="2185"/>
                    <a:pt x="6441" y="2101"/>
                    <a:pt x="6469" y="1989"/>
                  </a:cubicBezTo>
                  <a:cubicBezTo>
                    <a:pt x="6609" y="1596"/>
                    <a:pt x="6889" y="1288"/>
                    <a:pt x="7197" y="1148"/>
                  </a:cubicBezTo>
                  <a:lnTo>
                    <a:pt x="7197" y="1148"/>
                  </a:lnTo>
                  <a:lnTo>
                    <a:pt x="7225" y="1148"/>
                  </a:lnTo>
                  <a:lnTo>
                    <a:pt x="7225" y="1148"/>
                  </a:lnTo>
                  <a:lnTo>
                    <a:pt x="7225" y="1148"/>
                  </a:lnTo>
                  <a:cubicBezTo>
                    <a:pt x="7393" y="1064"/>
                    <a:pt x="7561" y="1036"/>
                    <a:pt x="7757" y="1036"/>
                  </a:cubicBezTo>
                  <a:cubicBezTo>
                    <a:pt x="7953" y="1036"/>
                    <a:pt x="8149" y="1064"/>
                    <a:pt x="8345" y="1120"/>
                  </a:cubicBezTo>
                  <a:cubicBezTo>
                    <a:pt x="8569" y="1204"/>
                    <a:pt x="8765" y="1316"/>
                    <a:pt x="8933" y="1428"/>
                  </a:cubicBezTo>
                  <a:cubicBezTo>
                    <a:pt x="9017" y="1484"/>
                    <a:pt x="9101" y="1568"/>
                    <a:pt x="9185" y="1624"/>
                  </a:cubicBezTo>
                  <a:cubicBezTo>
                    <a:pt x="9269" y="1708"/>
                    <a:pt x="9353" y="1792"/>
                    <a:pt x="9409" y="1876"/>
                  </a:cubicBezTo>
                  <a:cubicBezTo>
                    <a:pt x="9745" y="2297"/>
                    <a:pt x="9997" y="2745"/>
                    <a:pt x="10194" y="3193"/>
                  </a:cubicBezTo>
                  <a:cubicBezTo>
                    <a:pt x="10390" y="3669"/>
                    <a:pt x="10530" y="4145"/>
                    <a:pt x="10642" y="4593"/>
                  </a:cubicBezTo>
                  <a:cubicBezTo>
                    <a:pt x="10642" y="4649"/>
                    <a:pt x="10670" y="4677"/>
                    <a:pt x="10670" y="4705"/>
                  </a:cubicBezTo>
                  <a:lnTo>
                    <a:pt x="10670" y="4705"/>
                  </a:lnTo>
                  <a:cubicBezTo>
                    <a:pt x="10670" y="4677"/>
                    <a:pt x="10670" y="4649"/>
                    <a:pt x="10642" y="4593"/>
                  </a:cubicBezTo>
                  <a:cubicBezTo>
                    <a:pt x="10558" y="4117"/>
                    <a:pt x="10502" y="3641"/>
                    <a:pt x="10474" y="3137"/>
                  </a:cubicBezTo>
                  <a:cubicBezTo>
                    <a:pt x="10474" y="2885"/>
                    <a:pt x="10474" y="2633"/>
                    <a:pt x="10502" y="2381"/>
                  </a:cubicBezTo>
                  <a:cubicBezTo>
                    <a:pt x="10502" y="2129"/>
                    <a:pt x="10558" y="1876"/>
                    <a:pt x="10614" y="1624"/>
                  </a:cubicBezTo>
                  <a:cubicBezTo>
                    <a:pt x="10670" y="1400"/>
                    <a:pt x="10754" y="1204"/>
                    <a:pt x="10866" y="1008"/>
                  </a:cubicBezTo>
                  <a:cubicBezTo>
                    <a:pt x="10978" y="812"/>
                    <a:pt x="11118" y="644"/>
                    <a:pt x="11258" y="504"/>
                  </a:cubicBezTo>
                  <a:cubicBezTo>
                    <a:pt x="11398" y="336"/>
                    <a:pt x="11594" y="224"/>
                    <a:pt x="11762" y="140"/>
                  </a:cubicBezTo>
                  <a:cubicBezTo>
                    <a:pt x="11846" y="112"/>
                    <a:pt x="11930" y="84"/>
                    <a:pt x="12014" y="56"/>
                  </a:cubicBezTo>
                  <a:cubicBezTo>
                    <a:pt x="12098" y="28"/>
                    <a:pt x="12210" y="28"/>
                    <a:pt x="12294" y="28"/>
                  </a:cubicBezTo>
                  <a:lnTo>
                    <a:pt x="12294" y="28"/>
                  </a:lnTo>
                  <a:lnTo>
                    <a:pt x="12294" y="28"/>
                  </a:lnTo>
                  <a:lnTo>
                    <a:pt x="12294" y="28"/>
                  </a:lnTo>
                  <a:lnTo>
                    <a:pt x="12294" y="28"/>
                  </a:lnTo>
                  <a:cubicBezTo>
                    <a:pt x="12462" y="0"/>
                    <a:pt x="12658" y="56"/>
                    <a:pt x="12826" y="140"/>
                  </a:cubicBezTo>
                  <a:cubicBezTo>
                    <a:pt x="12910" y="168"/>
                    <a:pt x="12994" y="224"/>
                    <a:pt x="13078" y="280"/>
                  </a:cubicBezTo>
                  <a:cubicBezTo>
                    <a:pt x="13162" y="336"/>
                    <a:pt x="13246" y="392"/>
                    <a:pt x="13330" y="476"/>
                  </a:cubicBezTo>
                  <a:cubicBezTo>
                    <a:pt x="13414" y="560"/>
                    <a:pt x="13470" y="616"/>
                    <a:pt x="13554" y="700"/>
                  </a:cubicBezTo>
                  <a:cubicBezTo>
                    <a:pt x="13610" y="784"/>
                    <a:pt x="13666" y="896"/>
                    <a:pt x="13722" y="980"/>
                  </a:cubicBezTo>
                  <a:cubicBezTo>
                    <a:pt x="13834" y="1176"/>
                    <a:pt x="13918" y="1372"/>
                    <a:pt x="13974" y="1596"/>
                  </a:cubicBezTo>
                  <a:cubicBezTo>
                    <a:pt x="14114" y="2101"/>
                    <a:pt x="14170" y="2605"/>
                    <a:pt x="14142" y="3109"/>
                  </a:cubicBezTo>
                  <a:cubicBezTo>
                    <a:pt x="14142" y="3613"/>
                    <a:pt x="14086" y="4089"/>
                    <a:pt x="14002" y="4565"/>
                  </a:cubicBezTo>
                  <a:cubicBezTo>
                    <a:pt x="14002" y="4593"/>
                    <a:pt x="13974" y="4621"/>
                    <a:pt x="13974" y="4649"/>
                  </a:cubicBezTo>
                  <a:lnTo>
                    <a:pt x="14002" y="4649"/>
                  </a:lnTo>
                  <a:cubicBezTo>
                    <a:pt x="14002" y="4621"/>
                    <a:pt x="14002" y="4593"/>
                    <a:pt x="14002" y="4565"/>
                  </a:cubicBezTo>
                  <a:cubicBezTo>
                    <a:pt x="14114" y="4117"/>
                    <a:pt x="14254" y="3613"/>
                    <a:pt x="14450" y="3165"/>
                  </a:cubicBezTo>
                  <a:cubicBezTo>
                    <a:pt x="14534" y="2941"/>
                    <a:pt x="14646" y="2689"/>
                    <a:pt x="14758" y="2465"/>
                  </a:cubicBezTo>
                  <a:cubicBezTo>
                    <a:pt x="14814" y="2353"/>
                    <a:pt x="14898" y="2269"/>
                    <a:pt x="14954" y="2157"/>
                  </a:cubicBezTo>
                  <a:cubicBezTo>
                    <a:pt x="15038" y="2045"/>
                    <a:pt x="15094" y="1932"/>
                    <a:pt x="15178" y="1820"/>
                  </a:cubicBezTo>
                  <a:cubicBezTo>
                    <a:pt x="15318" y="1652"/>
                    <a:pt x="15486" y="1512"/>
                    <a:pt x="15654" y="1372"/>
                  </a:cubicBezTo>
                  <a:cubicBezTo>
                    <a:pt x="15850" y="1232"/>
                    <a:pt x="16018" y="1148"/>
                    <a:pt x="16214" y="1064"/>
                  </a:cubicBezTo>
                  <a:cubicBezTo>
                    <a:pt x="16438" y="980"/>
                    <a:pt x="16634" y="952"/>
                    <a:pt x="16830" y="952"/>
                  </a:cubicBezTo>
                  <a:cubicBezTo>
                    <a:pt x="16914" y="952"/>
                    <a:pt x="17026" y="952"/>
                    <a:pt x="17110" y="952"/>
                  </a:cubicBezTo>
                  <a:cubicBezTo>
                    <a:pt x="17194" y="980"/>
                    <a:pt x="17278" y="1008"/>
                    <a:pt x="17362" y="1036"/>
                  </a:cubicBezTo>
                  <a:lnTo>
                    <a:pt x="17362" y="1036"/>
                  </a:lnTo>
                  <a:lnTo>
                    <a:pt x="17362" y="1036"/>
                  </a:lnTo>
                  <a:lnTo>
                    <a:pt x="17362" y="1036"/>
                  </a:lnTo>
                  <a:lnTo>
                    <a:pt x="17362" y="1036"/>
                  </a:lnTo>
                  <a:cubicBezTo>
                    <a:pt x="17530" y="1120"/>
                    <a:pt x="17671" y="1204"/>
                    <a:pt x="17811" y="1372"/>
                  </a:cubicBezTo>
                  <a:cubicBezTo>
                    <a:pt x="17867" y="1428"/>
                    <a:pt x="17923" y="1512"/>
                    <a:pt x="17979" y="1596"/>
                  </a:cubicBezTo>
                  <a:cubicBezTo>
                    <a:pt x="18007" y="1652"/>
                    <a:pt x="18035" y="1680"/>
                    <a:pt x="18063" y="1736"/>
                  </a:cubicBezTo>
                  <a:cubicBezTo>
                    <a:pt x="18091" y="1792"/>
                    <a:pt x="18119" y="1820"/>
                    <a:pt x="18119" y="1876"/>
                  </a:cubicBezTo>
                  <a:cubicBezTo>
                    <a:pt x="18203" y="2073"/>
                    <a:pt x="18259" y="2297"/>
                    <a:pt x="18287" y="2493"/>
                  </a:cubicBezTo>
                  <a:cubicBezTo>
                    <a:pt x="18315" y="2717"/>
                    <a:pt x="18315" y="2941"/>
                    <a:pt x="18287" y="3165"/>
                  </a:cubicBezTo>
                  <a:cubicBezTo>
                    <a:pt x="18203" y="3669"/>
                    <a:pt x="18035" y="4173"/>
                    <a:pt x="17811" y="4621"/>
                  </a:cubicBezTo>
                  <a:cubicBezTo>
                    <a:pt x="17614" y="5069"/>
                    <a:pt x="17362" y="5489"/>
                    <a:pt x="17082" y="5909"/>
                  </a:cubicBezTo>
                  <a:cubicBezTo>
                    <a:pt x="17054" y="5937"/>
                    <a:pt x="17054" y="5965"/>
                    <a:pt x="17026" y="5965"/>
                  </a:cubicBezTo>
                  <a:lnTo>
                    <a:pt x="17026" y="5993"/>
                  </a:lnTo>
                  <a:cubicBezTo>
                    <a:pt x="17054" y="5965"/>
                    <a:pt x="17082" y="5937"/>
                    <a:pt x="17082" y="5909"/>
                  </a:cubicBezTo>
                  <a:cubicBezTo>
                    <a:pt x="17390" y="5517"/>
                    <a:pt x="17699" y="5153"/>
                    <a:pt x="18063" y="4789"/>
                  </a:cubicBezTo>
                  <a:cubicBezTo>
                    <a:pt x="18427" y="4453"/>
                    <a:pt x="18819" y="4145"/>
                    <a:pt x="19295" y="3893"/>
                  </a:cubicBezTo>
                  <a:cubicBezTo>
                    <a:pt x="19491" y="3781"/>
                    <a:pt x="19687" y="3697"/>
                    <a:pt x="19911" y="3669"/>
                  </a:cubicBezTo>
                  <a:cubicBezTo>
                    <a:pt x="20107" y="3613"/>
                    <a:pt x="20331" y="3585"/>
                    <a:pt x="20555" y="3613"/>
                  </a:cubicBezTo>
                  <a:cubicBezTo>
                    <a:pt x="20751" y="3641"/>
                    <a:pt x="20975" y="3669"/>
                    <a:pt x="21143" y="3753"/>
                  </a:cubicBezTo>
                  <a:cubicBezTo>
                    <a:pt x="21311" y="3837"/>
                    <a:pt x="21479" y="3921"/>
                    <a:pt x="21591" y="4061"/>
                  </a:cubicBezTo>
                  <a:lnTo>
                    <a:pt x="21591" y="4061"/>
                  </a:lnTo>
                  <a:lnTo>
                    <a:pt x="21591" y="4061"/>
                  </a:lnTo>
                  <a:lnTo>
                    <a:pt x="21591" y="4061"/>
                  </a:lnTo>
                  <a:lnTo>
                    <a:pt x="21591" y="4061"/>
                  </a:lnTo>
                  <a:cubicBezTo>
                    <a:pt x="21731" y="4201"/>
                    <a:pt x="21815" y="4369"/>
                    <a:pt x="21871" y="4537"/>
                  </a:cubicBezTo>
                  <a:cubicBezTo>
                    <a:pt x="21871" y="4593"/>
                    <a:pt x="21899" y="4621"/>
                    <a:pt x="21899" y="4677"/>
                  </a:cubicBezTo>
                  <a:cubicBezTo>
                    <a:pt x="21927" y="4733"/>
                    <a:pt x="21927" y="4789"/>
                    <a:pt x="21927" y="4817"/>
                  </a:cubicBezTo>
                  <a:cubicBezTo>
                    <a:pt x="21955" y="4929"/>
                    <a:pt x="21955" y="5041"/>
                    <a:pt x="21955" y="5125"/>
                  </a:cubicBezTo>
                  <a:cubicBezTo>
                    <a:pt x="21955" y="5237"/>
                    <a:pt x="21927" y="5349"/>
                    <a:pt x="21927" y="5461"/>
                  </a:cubicBezTo>
                  <a:cubicBezTo>
                    <a:pt x="21899" y="5573"/>
                    <a:pt x="21871" y="5657"/>
                    <a:pt x="21843" y="5769"/>
                  </a:cubicBezTo>
                  <a:cubicBezTo>
                    <a:pt x="21787" y="5993"/>
                    <a:pt x="21675" y="6189"/>
                    <a:pt x="21563" y="6357"/>
                  </a:cubicBezTo>
                  <a:cubicBezTo>
                    <a:pt x="21283" y="6805"/>
                    <a:pt x="20919" y="7169"/>
                    <a:pt x="20555" y="7505"/>
                  </a:cubicBezTo>
                  <a:cubicBezTo>
                    <a:pt x="20163" y="7841"/>
                    <a:pt x="19771" y="8121"/>
                    <a:pt x="19351" y="8373"/>
                  </a:cubicBezTo>
                  <a:lnTo>
                    <a:pt x="19267" y="8429"/>
                  </a:lnTo>
                  <a:cubicBezTo>
                    <a:pt x="19267" y="8429"/>
                    <a:pt x="19267" y="8429"/>
                    <a:pt x="19267" y="8429"/>
                  </a:cubicBezTo>
                  <a:cubicBezTo>
                    <a:pt x="19295" y="8429"/>
                    <a:pt x="19323" y="8401"/>
                    <a:pt x="19351" y="8373"/>
                  </a:cubicBezTo>
                  <a:cubicBezTo>
                    <a:pt x="19771" y="8149"/>
                    <a:pt x="20219" y="7925"/>
                    <a:pt x="20695" y="7757"/>
                  </a:cubicBezTo>
                  <a:cubicBezTo>
                    <a:pt x="20947" y="7673"/>
                    <a:pt x="21171" y="7589"/>
                    <a:pt x="21423" y="7533"/>
                  </a:cubicBezTo>
                  <a:cubicBezTo>
                    <a:pt x="21675" y="7477"/>
                    <a:pt x="21927" y="7449"/>
                    <a:pt x="22179" y="7421"/>
                  </a:cubicBezTo>
                  <a:cubicBezTo>
                    <a:pt x="22627" y="7393"/>
                    <a:pt x="23103" y="7477"/>
                    <a:pt x="23467" y="7673"/>
                  </a:cubicBezTo>
                  <a:cubicBezTo>
                    <a:pt x="23551" y="7729"/>
                    <a:pt x="23635" y="7785"/>
                    <a:pt x="23719" y="7841"/>
                  </a:cubicBezTo>
                  <a:cubicBezTo>
                    <a:pt x="23803" y="7897"/>
                    <a:pt x="23887" y="7981"/>
                    <a:pt x="23943" y="8037"/>
                  </a:cubicBezTo>
                  <a:cubicBezTo>
                    <a:pt x="24083" y="8205"/>
                    <a:pt x="24195" y="8345"/>
                    <a:pt x="24251" y="8513"/>
                  </a:cubicBezTo>
                  <a:lnTo>
                    <a:pt x="24251" y="8513"/>
                  </a:lnTo>
                  <a:lnTo>
                    <a:pt x="24251" y="8513"/>
                  </a:lnTo>
                  <a:lnTo>
                    <a:pt x="24251" y="8541"/>
                  </a:lnTo>
                  <a:lnTo>
                    <a:pt x="24251" y="8541"/>
                  </a:lnTo>
                  <a:cubicBezTo>
                    <a:pt x="24279" y="8681"/>
                    <a:pt x="24307" y="8877"/>
                    <a:pt x="24279" y="9073"/>
                  </a:cubicBezTo>
                  <a:cubicBezTo>
                    <a:pt x="24251" y="9269"/>
                    <a:pt x="24195" y="9465"/>
                    <a:pt x="24111" y="9661"/>
                  </a:cubicBezTo>
                  <a:cubicBezTo>
                    <a:pt x="23943" y="10054"/>
                    <a:pt x="23635" y="10390"/>
                    <a:pt x="23271" y="10642"/>
                  </a:cubicBezTo>
                  <a:cubicBezTo>
                    <a:pt x="22823" y="10922"/>
                    <a:pt x="22347" y="11118"/>
                    <a:pt x="21871" y="11258"/>
                  </a:cubicBezTo>
                  <a:cubicBezTo>
                    <a:pt x="21395" y="11398"/>
                    <a:pt x="20891" y="11510"/>
                    <a:pt x="20415" y="11566"/>
                  </a:cubicBezTo>
                  <a:cubicBezTo>
                    <a:pt x="20387" y="11566"/>
                    <a:pt x="20331" y="11566"/>
                    <a:pt x="20303" y="11594"/>
                  </a:cubicBezTo>
                  <a:lnTo>
                    <a:pt x="20303" y="11594"/>
                  </a:lnTo>
                  <a:cubicBezTo>
                    <a:pt x="20331" y="11594"/>
                    <a:pt x="20387" y="11594"/>
                    <a:pt x="20415" y="11566"/>
                  </a:cubicBezTo>
                  <a:cubicBezTo>
                    <a:pt x="21395" y="11510"/>
                    <a:pt x="22403" y="11510"/>
                    <a:pt x="23383" y="11846"/>
                  </a:cubicBezTo>
                  <a:cubicBezTo>
                    <a:pt x="23495" y="11902"/>
                    <a:pt x="23607" y="11930"/>
                    <a:pt x="23691" y="11986"/>
                  </a:cubicBezTo>
                  <a:cubicBezTo>
                    <a:pt x="23803" y="12042"/>
                    <a:pt x="23887" y="12098"/>
                    <a:pt x="23971" y="12154"/>
                  </a:cubicBezTo>
                  <a:cubicBezTo>
                    <a:pt x="24167" y="12294"/>
                    <a:pt x="24307" y="12434"/>
                    <a:pt x="24447" y="12602"/>
                  </a:cubicBezTo>
                  <a:cubicBezTo>
                    <a:pt x="24587" y="12770"/>
                    <a:pt x="24671" y="12966"/>
                    <a:pt x="24755" y="13134"/>
                  </a:cubicBezTo>
                  <a:cubicBezTo>
                    <a:pt x="24811" y="13330"/>
                    <a:pt x="24839" y="13498"/>
                    <a:pt x="24811" y="13694"/>
                  </a:cubicBezTo>
                  <a:lnTo>
                    <a:pt x="24811" y="13694"/>
                  </a:lnTo>
                  <a:lnTo>
                    <a:pt x="24811" y="13694"/>
                  </a:lnTo>
                  <a:lnTo>
                    <a:pt x="24811" y="13694"/>
                  </a:lnTo>
                  <a:lnTo>
                    <a:pt x="24811" y="13694"/>
                  </a:lnTo>
                  <a:cubicBezTo>
                    <a:pt x="24811" y="13862"/>
                    <a:pt x="24727" y="14030"/>
                    <a:pt x="24643" y="14198"/>
                  </a:cubicBezTo>
                  <a:cubicBezTo>
                    <a:pt x="24587" y="14282"/>
                    <a:pt x="24531" y="14366"/>
                    <a:pt x="24475" y="14450"/>
                  </a:cubicBezTo>
                  <a:cubicBezTo>
                    <a:pt x="24391" y="14534"/>
                    <a:pt x="24335" y="14590"/>
                    <a:pt x="24251" y="14674"/>
                  </a:cubicBezTo>
                  <a:cubicBezTo>
                    <a:pt x="24083" y="14814"/>
                    <a:pt x="23915" y="14926"/>
                    <a:pt x="23719" y="15010"/>
                  </a:cubicBezTo>
                  <a:cubicBezTo>
                    <a:pt x="23495" y="15122"/>
                    <a:pt x="23299" y="15178"/>
                    <a:pt x="23075" y="15206"/>
                  </a:cubicBezTo>
                  <a:cubicBezTo>
                    <a:pt x="22543" y="15290"/>
                    <a:pt x="22039" y="15290"/>
                    <a:pt x="21563" y="15234"/>
                  </a:cubicBezTo>
                  <a:cubicBezTo>
                    <a:pt x="21059" y="15150"/>
                    <a:pt x="20555" y="15038"/>
                    <a:pt x="20107" y="14926"/>
                  </a:cubicBezTo>
                  <a:lnTo>
                    <a:pt x="19939" y="14870"/>
                  </a:lnTo>
                  <a:lnTo>
                    <a:pt x="19939" y="14870"/>
                  </a:lnTo>
                  <a:lnTo>
                    <a:pt x="20107" y="14926"/>
                  </a:lnTo>
                  <a:cubicBezTo>
                    <a:pt x="20555" y="15094"/>
                    <a:pt x="21031" y="15262"/>
                    <a:pt x="21451" y="15514"/>
                  </a:cubicBezTo>
                  <a:cubicBezTo>
                    <a:pt x="21675" y="15626"/>
                    <a:pt x="21899" y="15738"/>
                    <a:pt x="22123" y="15906"/>
                  </a:cubicBezTo>
                  <a:cubicBezTo>
                    <a:pt x="22319" y="16046"/>
                    <a:pt x="22515" y="16214"/>
                    <a:pt x="22711" y="16382"/>
                  </a:cubicBezTo>
                  <a:cubicBezTo>
                    <a:pt x="22851" y="16522"/>
                    <a:pt x="22991" y="16718"/>
                    <a:pt x="23103" y="16914"/>
                  </a:cubicBezTo>
                  <a:cubicBezTo>
                    <a:pt x="23215" y="17082"/>
                    <a:pt x="23299" y="17306"/>
                    <a:pt x="23355" y="17503"/>
                  </a:cubicBezTo>
                  <a:cubicBezTo>
                    <a:pt x="23467" y="17923"/>
                    <a:pt x="23439" y="18315"/>
                    <a:pt x="23271" y="18623"/>
                  </a:cubicBezTo>
                  <a:lnTo>
                    <a:pt x="23271" y="18623"/>
                  </a:lnTo>
                  <a:lnTo>
                    <a:pt x="23271" y="18623"/>
                  </a:lnTo>
                  <a:lnTo>
                    <a:pt x="23271" y="18651"/>
                  </a:lnTo>
                  <a:lnTo>
                    <a:pt x="23271" y="18651"/>
                  </a:lnTo>
                  <a:cubicBezTo>
                    <a:pt x="23215" y="18707"/>
                    <a:pt x="23159" y="18791"/>
                    <a:pt x="23103" y="18847"/>
                  </a:cubicBezTo>
                  <a:cubicBezTo>
                    <a:pt x="23047" y="18931"/>
                    <a:pt x="22963" y="18987"/>
                    <a:pt x="22879" y="19043"/>
                  </a:cubicBezTo>
                  <a:cubicBezTo>
                    <a:pt x="22823" y="19099"/>
                    <a:pt x="22739" y="19155"/>
                    <a:pt x="22627" y="19183"/>
                  </a:cubicBezTo>
                  <a:cubicBezTo>
                    <a:pt x="22543" y="19239"/>
                    <a:pt x="22459" y="19267"/>
                    <a:pt x="22347" y="19295"/>
                  </a:cubicBezTo>
                  <a:cubicBezTo>
                    <a:pt x="22151" y="19379"/>
                    <a:pt x="21927" y="19407"/>
                    <a:pt x="21703" y="19407"/>
                  </a:cubicBezTo>
                  <a:cubicBezTo>
                    <a:pt x="21479" y="19407"/>
                    <a:pt x="21255" y="19379"/>
                    <a:pt x="21031" y="19323"/>
                  </a:cubicBezTo>
                  <a:cubicBezTo>
                    <a:pt x="20919" y="19295"/>
                    <a:pt x="20807" y="19267"/>
                    <a:pt x="20667" y="19211"/>
                  </a:cubicBezTo>
                  <a:cubicBezTo>
                    <a:pt x="20555" y="19155"/>
                    <a:pt x="20443" y="19127"/>
                    <a:pt x="20331" y="19071"/>
                  </a:cubicBezTo>
                  <a:cubicBezTo>
                    <a:pt x="20079" y="18959"/>
                    <a:pt x="19855" y="18847"/>
                    <a:pt x="19659" y="18707"/>
                  </a:cubicBezTo>
                  <a:cubicBezTo>
                    <a:pt x="19211" y="18455"/>
                    <a:pt x="18819" y="18147"/>
                    <a:pt x="18455" y="17839"/>
                  </a:cubicBezTo>
                  <a:cubicBezTo>
                    <a:pt x="18399" y="17783"/>
                    <a:pt x="18343" y="17727"/>
                    <a:pt x="18287" y="17699"/>
                  </a:cubicBezTo>
                  <a:lnTo>
                    <a:pt x="18287" y="17699"/>
                  </a:lnTo>
                  <a:cubicBezTo>
                    <a:pt x="18343" y="17755"/>
                    <a:pt x="18399" y="17783"/>
                    <a:pt x="18455" y="17839"/>
                  </a:cubicBezTo>
                  <a:cubicBezTo>
                    <a:pt x="18791" y="18175"/>
                    <a:pt x="19155" y="18539"/>
                    <a:pt x="19463" y="18931"/>
                  </a:cubicBezTo>
                  <a:cubicBezTo>
                    <a:pt x="19771" y="19323"/>
                    <a:pt x="20023" y="19771"/>
                    <a:pt x="20219" y="20247"/>
                  </a:cubicBezTo>
                  <a:cubicBezTo>
                    <a:pt x="20303" y="20443"/>
                    <a:pt x="20359" y="20667"/>
                    <a:pt x="20387" y="20891"/>
                  </a:cubicBezTo>
                  <a:cubicBezTo>
                    <a:pt x="20387" y="21003"/>
                    <a:pt x="20415" y="21115"/>
                    <a:pt x="20415" y="21227"/>
                  </a:cubicBezTo>
                  <a:cubicBezTo>
                    <a:pt x="20415" y="21311"/>
                    <a:pt x="20387" y="21423"/>
                    <a:pt x="20359" y="21535"/>
                  </a:cubicBezTo>
                  <a:cubicBezTo>
                    <a:pt x="20359" y="21647"/>
                    <a:pt x="20331" y="21731"/>
                    <a:pt x="20303" y="21843"/>
                  </a:cubicBezTo>
                  <a:cubicBezTo>
                    <a:pt x="20247" y="21927"/>
                    <a:pt x="20219" y="22011"/>
                    <a:pt x="20163" y="22095"/>
                  </a:cubicBezTo>
                  <a:cubicBezTo>
                    <a:pt x="20079" y="22263"/>
                    <a:pt x="19967" y="22431"/>
                    <a:pt x="19827" y="22515"/>
                  </a:cubicBezTo>
                  <a:lnTo>
                    <a:pt x="19827" y="22515"/>
                  </a:lnTo>
                  <a:lnTo>
                    <a:pt x="19827" y="22515"/>
                  </a:lnTo>
                  <a:lnTo>
                    <a:pt x="19827" y="22515"/>
                  </a:lnTo>
                  <a:lnTo>
                    <a:pt x="19827" y="22515"/>
                  </a:lnTo>
                  <a:cubicBezTo>
                    <a:pt x="19687" y="22627"/>
                    <a:pt x="19519" y="22711"/>
                    <a:pt x="19323" y="22739"/>
                  </a:cubicBezTo>
                  <a:cubicBezTo>
                    <a:pt x="19239" y="22767"/>
                    <a:pt x="19127" y="22767"/>
                    <a:pt x="19015" y="22767"/>
                  </a:cubicBezTo>
                  <a:cubicBezTo>
                    <a:pt x="18931" y="22767"/>
                    <a:pt x="18819" y="22767"/>
                    <a:pt x="18707" y="22767"/>
                  </a:cubicBezTo>
                  <a:cubicBezTo>
                    <a:pt x="18623" y="22739"/>
                    <a:pt x="18511" y="22739"/>
                    <a:pt x="18399" y="22711"/>
                  </a:cubicBezTo>
                  <a:cubicBezTo>
                    <a:pt x="18287" y="22683"/>
                    <a:pt x="18203" y="22627"/>
                    <a:pt x="18091" y="22599"/>
                  </a:cubicBezTo>
                  <a:cubicBezTo>
                    <a:pt x="17895" y="22515"/>
                    <a:pt x="17699" y="22375"/>
                    <a:pt x="17530" y="22263"/>
                  </a:cubicBezTo>
                  <a:cubicBezTo>
                    <a:pt x="17110" y="21927"/>
                    <a:pt x="16774" y="21535"/>
                    <a:pt x="16494" y="21115"/>
                  </a:cubicBezTo>
                  <a:cubicBezTo>
                    <a:pt x="16214" y="20723"/>
                    <a:pt x="15962" y="20275"/>
                    <a:pt x="15738" y="19855"/>
                  </a:cubicBezTo>
                  <a:cubicBezTo>
                    <a:pt x="15710" y="19771"/>
                    <a:pt x="15682" y="19687"/>
                    <a:pt x="15626" y="19603"/>
                  </a:cubicBezTo>
                  <a:lnTo>
                    <a:pt x="15626" y="19603"/>
                  </a:lnTo>
                  <a:cubicBezTo>
                    <a:pt x="15682" y="19687"/>
                    <a:pt x="15710" y="19771"/>
                    <a:pt x="15738" y="19855"/>
                  </a:cubicBezTo>
                  <a:cubicBezTo>
                    <a:pt x="15934" y="20303"/>
                    <a:pt x="16102" y="20751"/>
                    <a:pt x="16214" y="21255"/>
                  </a:cubicBezTo>
                  <a:cubicBezTo>
                    <a:pt x="16298" y="21479"/>
                    <a:pt x="16326" y="21731"/>
                    <a:pt x="16354" y="21983"/>
                  </a:cubicBezTo>
                  <a:cubicBezTo>
                    <a:pt x="16382" y="22123"/>
                    <a:pt x="16382" y="22235"/>
                    <a:pt x="16410" y="22375"/>
                  </a:cubicBezTo>
                  <a:cubicBezTo>
                    <a:pt x="16410" y="22487"/>
                    <a:pt x="16410" y="22627"/>
                    <a:pt x="16410" y="22739"/>
                  </a:cubicBezTo>
                  <a:cubicBezTo>
                    <a:pt x="16382" y="22963"/>
                    <a:pt x="16354" y="23187"/>
                    <a:pt x="16270" y="23411"/>
                  </a:cubicBezTo>
                  <a:cubicBezTo>
                    <a:pt x="16214" y="23607"/>
                    <a:pt x="16130" y="23803"/>
                    <a:pt x="15990" y="23999"/>
                  </a:cubicBezTo>
                  <a:cubicBezTo>
                    <a:pt x="15934" y="24083"/>
                    <a:pt x="15878" y="24167"/>
                    <a:pt x="15794" y="24223"/>
                  </a:cubicBezTo>
                  <a:cubicBezTo>
                    <a:pt x="15738" y="24307"/>
                    <a:pt x="15654" y="24363"/>
                    <a:pt x="15598" y="24419"/>
                  </a:cubicBezTo>
                  <a:cubicBezTo>
                    <a:pt x="15514" y="24503"/>
                    <a:pt x="15430" y="24531"/>
                    <a:pt x="15346" y="24587"/>
                  </a:cubicBezTo>
                  <a:cubicBezTo>
                    <a:pt x="15262" y="24615"/>
                    <a:pt x="15178" y="24643"/>
                    <a:pt x="15094" y="24671"/>
                  </a:cubicBezTo>
                  <a:close/>
                </a:path>
              </a:pathLst>
            </a:custGeom>
            <a:solidFill>
              <a:srgbClr val="F0D8A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5474800" y="3180225"/>
              <a:ext cx="518800" cy="910850"/>
            </a:xfrm>
            <a:custGeom>
              <a:avLst/>
              <a:gdLst/>
              <a:ahLst/>
              <a:cxnLst/>
              <a:rect l="l" t="t" r="r" b="b"/>
              <a:pathLst>
                <a:path w="20752" h="36434" extrusionOk="0">
                  <a:moveTo>
                    <a:pt x="1905" y="19603"/>
                  </a:moveTo>
                  <a:cubicBezTo>
                    <a:pt x="3165" y="11482"/>
                    <a:pt x="9270" y="4957"/>
                    <a:pt x="15403" y="1"/>
                  </a:cubicBezTo>
                  <a:cubicBezTo>
                    <a:pt x="15403" y="1"/>
                    <a:pt x="14619" y="6189"/>
                    <a:pt x="18511" y="18175"/>
                  </a:cubicBezTo>
                  <a:cubicBezTo>
                    <a:pt x="20752" y="27444"/>
                    <a:pt x="13303" y="35593"/>
                    <a:pt x="9914" y="36181"/>
                  </a:cubicBezTo>
                  <a:cubicBezTo>
                    <a:pt x="8486" y="36433"/>
                    <a:pt x="1" y="31729"/>
                    <a:pt x="1905" y="19603"/>
                  </a:cubicBezTo>
                  <a:close/>
                </a:path>
              </a:pathLst>
            </a:custGeom>
            <a:solidFill>
              <a:srgbClr val="489F8E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4642400" y="3619875"/>
              <a:ext cx="908750" cy="723925"/>
            </a:xfrm>
            <a:custGeom>
              <a:avLst/>
              <a:gdLst/>
              <a:ahLst/>
              <a:cxnLst/>
              <a:rect l="l" t="t" r="r" b="b"/>
              <a:pathLst>
                <a:path w="36350" h="28957" extrusionOk="0">
                  <a:moveTo>
                    <a:pt x="15038" y="22040"/>
                  </a:moveTo>
                  <a:cubicBezTo>
                    <a:pt x="7057" y="17419"/>
                    <a:pt x="2717" y="8430"/>
                    <a:pt x="0" y="1"/>
                  </a:cubicBezTo>
                  <a:cubicBezTo>
                    <a:pt x="0" y="1"/>
                    <a:pt x="6161" y="3333"/>
                    <a:pt x="20247" y="4089"/>
                  </a:cubicBezTo>
                  <a:cubicBezTo>
                    <a:pt x="30833" y="5518"/>
                    <a:pt x="36349" y="16579"/>
                    <a:pt x="35593" y="20388"/>
                  </a:cubicBezTo>
                  <a:cubicBezTo>
                    <a:pt x="35285" y="21984"/>
                    <a:pt x="26940" y="28957"/>
                    <a:pt x="15038" y="220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5027450" y="3173225"/>
              <a:ext cx="655300" cy="981550"/>
            </a:xfrm>
            <a:custGeom>
              <a:avLst/>
              <a:gdLst/>
              <a:ahLst/>
              <a:cxnLst/>
              <a:rect l="l" t="t" r="r" b="b"/>
              <a:pathLst>
                <a:path w="26212" h="39262" extrusionOk="0">
                  <a:moveTo>
                    <a:pt x="3697" y="26660"/>
                  </a:moveTo>
                  <a:cubicBezTo>
                    <a:pt x="0" y="18203"/>
                    <a:pt x="1849" y="8374"/>
                    <a:pt x="4649" y="1"/>
                  </a:cubicBezTo>
                  <a:cubicBezTo>
                    <a:pt x="4649" y="1"/>
                    <a:pt x="7646" y="6329"/>
                    <a:pt x="18539" y="15291"/>
                  </a:cubicBezTo>
                  <a:cubicBezTo>
                    <a:pt x="26212" y="22712"/>
                    <a:pt x="24084" y="34893"/>
                    <a:pt x="21255" y="37497"/>
                  </a:cubicBezTo>
                  <a:cubicBezTo>
                    <a:pt x="20051" y="38590"/>
                    <a:pt x="9186" y="39262"/>
                    <a:pt x="3697" y="2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846;p42">
            <a:extLst>
              <a:ext uri="{FF2B5EF4-FFF2-40B4-BE49-F238E27FC236}">
                <a16:creationId xmlns:a16="http://schemas.microsoft.com/office/drawing/2014/main" xmlns="" id="{C26F7AAA-DCBD-A21E-43C2-9BE8AABD162B}"/>
              </a:ext>
            </a:extLst>
          </p:cNvPr>
          <p:cNvSpPr txBox="1">
            <a:spLocks/>
          </p:cNvSpPr>
          <p:nvPr/>
        </p:nvSpPr>
        <p:spPr>
          <a:xfrm>
            <a:off x="3657051" y="2504344"/>
            <a:ext cx="1735659" cy="438900"/>
          </a:xfrm>
          <a:prstGeom prst="rect">
            <a:avLst/>
          </a:prstGeom>
          <a:noFill/>
          <a:ln>
            <a:noFill/>
          </a:ln>
          <a:effectLst>
            <a:outerShdw blurRad="42863" dist="2857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bue"/>
              <a:buNone/>
              <a:defRPr sz="2400" b="1" i="0" u="none" strike="noStrike" cap="none">
                <a:solidFill>
                  <a:schemeClr val="dk1"/>
                </a:solidFill>
                <a:latin typeface="Imbue"/>
                <a:ea typeface="Imbue"/>
                <a:cs typeface="Imbue"/>
                <a:sym typeface="Imb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IN" dirty="0"/>
              <a:t>Team Members</a:t>
            </a:r>
          </a:p>
        </p:txBody>
      </p:sp>
      <p:sp>
        <p:nvSpPr>
          <p:cNvPr id="23" name="Google Shape;845;p42">
            <a:extLst>
              <a:ext uri="{FF2B5EF4-FFF2-40B4-BE49-F238E27FC236}">
                <a16:creationId xmlns:a16="http://schemas.microsoft.com/office/drawing/2014/main" xmlns="" id="{273CAB41-F190-3580-41CE-A9C7281F5266}"/>
              </a:ext>
            </a:extLst>
          </p:cNvPr>
          <p:cNvSpPr txBox="1">
            <a:spLocks/>
          </p:cNvSpPr>
          <p:nvPr/>
        </p:nvSpPr>
        <p:spPr>
          <a:xfrm>
            <a:off x="259279" y="3139640"/>
            <a:ext cx="186509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/>
            <a:r>
              <a:rPr lang="en-IN" sz="1600" dirty="0"/>
              <a:t>Ananya Bottu</a:t>
            </a:r>
          </a:p>
        </p:txBody>
      </p:sp>
      <p:sp>
        <p:nvSpPr>
          <p:cNvPr id="24" name="Google Shape;845;p42">
            <a:extLst>
              <a:ext uri="{FF2B5EF4-FFF2-40B4-BE49-F238E27FC236}">
                <a16:creationId xmlns:a16="http://schemas.microsoft.com/office/drawing/2014/main" xmlns="" id="{674BAFD0-6C3E-E3C4-711C-6CE572BC33B2}"/>
              </a:ext>
            </a:extLst>
          </p:cNvPr>
          <p:cNvSpPr txBox="1">
            <a:spLocks/>
          </p:cNvSpPr>
          <p:nvPr/>
        </p:nvSpPr>
        <p:spPr>
          <a:xfrm>
            <a:off x="4642524" y="3176829"/>
            <a:ext cx="232446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/>
            <a:r>
              <a:rPr lang="en-IN" sz="1600" dirty="0"/>
              <a:t>M Maghasri</a:t>
            </a:r>
          </a:p>
        </p:txBody>
      </p:sp>
      <p:sp>
        <p:nvSpPr>
          <p:cNvPr id="25" name="Google Shape;845;p42">
            <a:extLst>
              <a:ext uri="{FF2B5EF4-FFF2-40B4-BE49-F238E27FC236}">
                <a16:creationId xmlns:a16="http://schemas.microsoft.com/office/drawing/2014/main" xmlns="" id="{18BA25F2-83B8-499B-71F9-F58485CB8BA2}"/>
              </a:ext>
            </a:extLst>
          </p:cNvPr>
          <p:cNvSpPr txBox="1">
            <a:spLocks/>
          </p:cNvSpPr>
          <p:nvPr/>
        </p:nvSpPr>
        <p:spPr>
          <a:xfrm>
            <a:off x="6881567" y="3187958"/>
            <a:ext cx="232446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/>
            <a:r>
              <a:rPr lang="en-IN" sz="1600" dirty="0"/>
              <a:t>Sheethal Raj</a:t>
            </a:r>
          </a:p>
        </p:txBody>
      </p:sp>
      <p:sp>
        <p:nvSpPr>
          <p:cNvPr id="26" name="Google Shape;845;p42">
            <a:extLst>
              <a:ext uri="{FF2B5EF4-FFF2-40B4-BE49-F238E27FC236}">
                <a16:creationId xmlns:a16="http://schemas.microsoft.com/office/drawing/2014/main" xmlns="" id="{D587CD18-2FB5-A16C-B9A7-CFF5FA706C59}"/>
              </a:ext>
            </a:extLst>
          </p:cNvPr>
          <p:cNvSpPr txBox="1">
            <a:spLocks/>
          </p:cNvSpPr>
          <p:nvPr/>
        </p:nvSpPr>
        <p:spPr>
          <a:xfrm>
            <a:off x="2076123" y="3169542"/>
            <a:ext cx="28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/>
            <a:r>
              <a:rPr lang="en-IN" sz="1600" dirty="0"/>
              <a:t>Bhamini V</a:t>
            </a:r>
          </a:p>
        </p:txBody>
      </p:sp>
      <p:sp>
        <p:nvSpPr>
          <p:cNvPr id="27" name="Google Shape;967;p44">
            <a:extLst>
              <a:ext uri="{FF2B5EF4-FFF2-40B4-BE49-F238E27FC236}">
                <a16:creationId xmlns:a16="http://schemas.microsoft.com/office/drawing/2014/main" xmlns="" id="{4085975F-003B-A9FD-C623-63B7EFDBA3BF}"/>
              </a:ext>
            </a:extLst>
          </p:cNvPr>
          <p:cNvSpPr/>
          <p:nvPr/>
        </p:nvSpPr>
        <p:spPr>
          <a:xfrm rot="20398456" flipH="1">
            <a:off x="7422420" y="148259"/>
            <a:ext cx="1727484" cy="1015847"/>
          </a:xfrm>
          <a:custGeom>
            <a:avLst/>
            <a:gdLst/>
            <a:ahLst/>
            <a:cxnLst/>
            <a:rect l="l" t="t" r="r" b="b"/>
            <a:pathLst>
              <a:path w="55196" h="32458" extrusionOk="0">
                <a:moveTo>
                  <a:pt x="20779" y="15431"/>
                </a:moveTo>
                <a:cubicBezTo>
                  <a:pt x="25484" y="5826"/>
                  <a:pt x="34557" y="6246"/>
                  <a:pt x="34641" y="6414"/>
                </a:cubicBezTo>
                <a:cubicBezTo>
                  <a:pt x="32737" y="12183"/>
                  <a:pt x="26324" y="14759"/>
                  <a:pt x="22795" y="15711"/>
                </a:cubicBezTo>
                <a:cubicBezTo>
                  <a:pt x="24672" y="15963"/>
                  <a:pt x="26548" y="16299"/>
                  <a:pt x="28452" y="16663"/>
                </a:cubicBezTo>
                <a:cubicBezTo>
                  <a:pt x="28480" y="16663"/>
                  <a:pt x="28480" y="16691"/>
                  <a:pt x="28508" y="16691"/>
                </a:cubicBezTo>
                <a:cubicBezTo>
                  <a:pt x="35397" y="9522"/>
                  <a:pt x="44526" y="12771"/>
                  <a:pt x="44526" y="12911"/>
                </a:cubicBezTo>
                <a:cubicBezTo>
                  <a:pt x="41530" y="16579"/>
                  <a:pt x="35761" y="17391"/>
                  <a:pt x="31925" y="17447"/>
                </a:cubicBezTo>
                <a:cubicBezTo>
                  <a:pt x="32373" y="17559"/>
                  <a:pt x="32849" y="17643"/>
                  <a:pt x="33297" y="17755"/>
                </a:cubicBezTo>
                <a:cubicBezTo>
                  <a:pt x="34109" y="17979"/>
                  <a:pt x="34949" y="18203"/>
                  <a:pt x="35761" y="18427"/>
                </a:cubicBezTo>
                <a:cubicBezTo>
                  <a:pt x="36125" y="18539"/>
                  <a:pt x="36489" y="18623"/>
                  <a:pt x="36853" y="18735"/>
                </a:cubicBezTo>
                <a:cubicBezTo>
                  <a:pt x="47439" y="16831"/>
                  <a:pt x="55196" y="25316"/>
                  <a:pt x="55084" y="25316"/>
                </a:cubicBezTo>
                <a:cubicBezTo>
                  <a:pt x="48475" y="26128"/>
                  <a:pt x="39626" y="21004"/>
                  <a:pt x="37105" y="19351"/>
                </a:cubicBezTo>
                <a:cubicBezTo>
                  <a:pt x="35845" y="19015"/>
                  <a:pt x="34585" y="18707"/>
                  <a:pt x="33325" y="18427"/>
                </a:cubicBezTo>
                <a:cubicBezTo>
                  <a:pt x="32597" y="18259"/>
                  <a:pt x="31869" y="18119"/>
                  <a:pt x="31140" y="17979"/>
                </a:cubicBezTo>
                <a:cubicBezTo>
                  <a:pt x="35005" y="19603"/>
                  <a:pt x="41446" y="23384"/>
                  <a:pt x="44162" y="29657"/>
                </a:cubicBezTo>
                <a:cubicBezTo>
                  <a:pt x="44022" y="29629"/>
                  <a:pt x="35985" y="27220"/>
                  <a:pt x="28340" y="17475"/>
                </a:cubicBezTo>
                <a:cubicBezTo>
                  <a:pt x="26296" y="17139"/>
                  <a:pt x="24252" y="16859"/>
                  <a:pt x="22235" y="16663"/>
                </a:cubicBezTo>
                <a:cubicBezTo>
                  <a:pt x="25736" y="18343"/>
                  <a:pt x="33213" y="23216"/>
                  <a:pt x="35117" y="30525"/>
                </a:cubicBezTo>
                <a:cubicBezTo>
                  <a:pt x="34949" y="30441"/>
                  <a:pt x="27052" y="27220"/>
                  <a:pt x="20695" y="16523"/>
                </a:cubicBezTo>
                <a:cubicBezTo>
                  <a:pt x="20135" y="16467"/>
                  <a:pt x="19547" y="16411"/>
                  <a:pt x="18959" y="16355"/>
                </a:cubicBezTo>
                <a:cubicBezTo>
                  <a:pt x="17419" y="16243"/>
                  <a:pt x="15850" y="16187"/>
                  <a:pt x="14310" y="16131"/>
                </a:cubicBezTo>
                <a:cubicBezTo>
                  <a:pt x="17111" y="17475"/>
                  <a:pt x="25232" y="22796"/>
                  <a:pt x="26492" y="30385"/>
                </a:cubicBezTo>
                <a:cubicBezTo>
                  <a:pt x="26324" y="30273"/>
                  <a:pt x="18735" y="26884"/>
                  <a:pt x="13470" y="16131"/>
                </a:cubicBezTo>
                <a:cubicBezTo>
                  <a:pt x="11650" y="16103"/>
                  <a:pt x="9830" y="16131"/>
                  <a:pt x="8037" y="16187"/>
                </a:cubicBezTo>
                <a:cubicBezTo>
                  <a:pt x="11482" y="17783"/>
                  <a:pt x="19575" y="23132"/>
                  <a:pt x="20723" y="31365"/>
                </a:cubicBezTo>
                <a:cubicBezTo>
                  <a:pt x="20471" y="31253"/>
                  <a:pt x="12574" y="28173"/>
                  <a:pt x="6777" y="16243"/>
                </a:cubicBezTo>
                <a:cubicBezTo>
                  <a:pt x="5097" y="16327"/>
                  <a:pt x="3417" y="16467"/>
                  <a:pt x="1765" y="16635"/>
                </a:cubicBezTo>
                <a:cubicBezTo>
                  <a:pt x="5097" y="18679"/>
                  <a:pt x="11986" y="24476"/>
                  <a:pt x="11902" y="32457"/>
                </a:cubicBezTo>
                <a:cubicBezTo>
                  <a:pt x="11650" y="32317"/>
                  <a:pt x="4201" y="28985"/>
                  <a:pt x="28" y="15935"/>
                </a:cubicBezTo>
                <a:cubicBezTo>
                  <a:pt x="0" y="15795"/>
                  <a:pt x="224" y="15823"/>
                  <a:pt x="644" y="16019"/>
                </a:cubicBezTo>
                <a:cubicBezTo>
                  <a:pt x="588" y="15683"/>
                  <a:pt x="532" y="15347"/>
                  <a:pt x="476" y="14983"/>
                </a:cubicBezTo>
                <a:cubicBezTo>
                  <a:pt x="2521" y="14815"/>
                  <a:pt x="4593" y="14731"/>
                  <a:pt x="6665" y="14675"/>
                </a:cubicBezTo>
                <a:cubicBezTo>
                  <a:pt x="9046" y="2353"/>
                  <a:pt x="17811" y="1"/>
                  <a:pt x="18035" y="169"/>
                </a:cubicBezTo>
                <a:cubicBezTo>
                  <a:pt x="17895" y="7842"/>
                  <a:pt x="11706" y="12715"/>
                  <a:pt x="8457" y="14675"/>
                </a:cubicBezTo>
                <a:cubicBezTo>
                  <a:pt x="10110" y="14675"/>
                  <a:pt x="11790" y="14703"/>
                  <a:pt x="13470" y="14787"/>
                </a:cubicBezTo>
                <a:cubicBezTo>
                  <a:pt x="16327" y="4258"/>
                  <a:pt x="24700" y="2689"/>
                  <a:pt x="24840" y="2857"/>
                </a:cubicBezTo>
                <a:cubicBezTo>
                  <a:pt x="24140" y="9550"/>
                  <a:pt x="17727" y="13499"/>
                  <a:pt x="14786" y="14871"/>
                </a:cubicBezTo>
                <a:cubicBezTo>
                  <a:pt x="16130" y="14955"/>
                  <a:pt x="17503" y="15067"/>
                  <a:pt x="18875" y="15207"/>
                </a:cubicBezTo>
                <a:cubicBezTo>
                  <a:pt x="19491" y="15263"/>
                  <a:pt x="20135" y="15347"/>
                  <a:pt x="20779" y="154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968;p44">
            <a:extLst>
              <a:ext uri="{FF2B5EF4-FFF2-40B4-BE49-F238E27FC236}">
                <a16:creationId xmlns:a16="http://schemas.microsoft.com/office/drawing/2014/main" xmlns="" id="{D42EE763-2482-8C7B-E0BD-14F68130FB9C}"/>
              </a:ext>
            </a:extLst>
          </p:cNvPr>
          <p:cNvSpPr/>
          <p:nvPr/>
        </p:nvSpPr>
        <p:spPr>
          <a:xfrm flipH="1">
            <a:off x="6778245" y="-2031"/>
            <a:ext cx="1199007" cy="1095569"/>
          </a:xfrm>
          <a:custGeom>
            <a:avLst/>
            <a:gdLst/>
            <a:ahLst/>
            <a:cxnLst/>
            <a:rect l="l" t="t" r="r" b="b"/>
            <a:pathLst>
              <a:path w="38310" h="35005" extrusionOk="0">
                <a:moveTo>
                  <a:pt x="37161" y="20667"/>
                </a:moveTo>
                <a:cubicBezTo>
                  <a:pt x="35537" y="19687"/>
                  <a:pt x="33633" y="19463"/>
                  <a:pt x="31785" y="19463"/>
                </a:cubicBezTo>
                <a:cubicBezTo>
                  <a:pt x="30749" y="19463"/>
                  <a:pt x="29712" y="19519"/>
                  <a:pt x="28676" y="19687"/>
                </a:cubicBezTo>
                <a:cubicBezTo>
                  <a:pt x="28172" y="19771"/>
                  <a:pt x="27668" y="19883"/>
                  <a:pt x="27164" y="20023"/>
                </a:cubicBezTo>
                <a:cubicBezTo>
                  <a:pt x="26940" y="20079"/>
                  <a:pt x="26688" y="20135"/>
                  <a:pt x="26436" y="20219"/>
                </a:cubicBezTo>
                <a:cubicBezTo>
                  <a:pt x="26408" y="20247"/>
                  <a:pt x="26324" y="20275"/>
                  <a:pt x="26240" y="20303"/>
                </a:cubicBezTo>
                <a:cubicBezTo>
                  <a:pt x="25344" y="19491"/>
                  <a:pt x="24448" y="18707"/>
                  <a:pt x="23524" y="17922"/>
                </a:cubicBezTo>
                <a:cubicBezTo>
                  <a:pt x="22823" y="17334"/>
                  <a:pt x="22095" y="16774"/>
                  <a:pt x="21367" y="16214"/>
                </a:cubicBezTo>
                <a:cubicBezTo>
                  <a:pt x="22571" y="16606"/>
                  <a:pt x="23860" y="16830"/>
                  <a:pt x="25092" y="16970"/>
                </a:cubicBezTo>
                <a:cubicBezTo>
                  <a:pt x="26912" y="17194"/>
                  <a:pt x="28816" y="17166"/>
                  <a:pt x="30524" y="16410"/>
                </a:cubicBezTo>
                <a:cubicBezTo>
                  <a:pt x="31197" y="16130"/>
                  <a:pt x="31813" y="15682"/>
                  <a:pt x="31841" y="14870"/>
                </a:cubicBezTo>
                <a:cubicBezTo>
                  <a:pt x="31869" y="14534"/>
                  <a:pt x="31757" y="14198"/>
                  <a:pt x="31533" y="13918"/>
                </a:cubicBezTo>
                <a:cubicBezTo>
                  <a:pt x="31281" y="13554"/>
                  <a:pt x="30861" y="13386"/>
                  <a:pt x="30440" y="13246"/>
                </a:cubicBezTo>
                <a:cubicBezTo>
                  <a:pt x="28676" y="12630"/>
                  <a:pt x="26772" y="12798"/>
                  <a:pt x="24952" y="13190"/>
                </a:cubicBezTo>
                <a:cubicBezTo>
                  <a:pt x="23944" y="13414"/>
                  <a:pt x="22963" y="13694"/>
                  <a:pt x="21983" y="14086"/>
                </a:cubicBezTo>
                <a:cubicBezTo>
                  <a:pt x="21507" y="14254"/>
                  <a:pt x="21031" y="14478"/>
                  <a:pt x="20583" y="14702"/>
                </a:cubicBezTo>
                <a:cubicBezTo>
                  <a:pt x="20359" y="14814"/>
                  <a:pt x="20135" y="14954"/>
                  <a:pt x="19911" y="15066"/>
                </a:cubicBezTo>
                <a:cubicBezTo>
                  <a:pt x="19911" y="15066"/>
                  <a:pt x="19883" y="15094"/>
                  <a:pt x="19855" y="15094"/>
                </a:cubicBezTo>
                <a:cubicBezTo>
                  <a:pt x="18707" y="14254"/>
                  <a:pt x="17531" y="13470"/>
                  <a:pt x="16327" y="12686"/>
                </a:cubicBezTo>
                <a:cubicBezTo>
                  <a:pt x="15430" y="12126"/>
                  <a:pt x="14562" y="11594"/>
                  <a:pt x="13638" y="11090"/>
                </a:cubicBezTo>
                <a:cubicBezTo>
                  <a:pt x="15010" y="11230"/>
                  <a:pt x="16411" y="11174"/>
                  <a:pt x="17727" y="11034"/>
                </a:cubicBezTo>
                <a:cubicBezTo>
                  <a:pt x="19547" y="10810"/>
                  <a:pt x="21395" y="10390"/>
                  <a:pt x="22879" y="9241"/>
                </a:cubicBezTo>
                <a:cubicBezTo>
                  <a:pt x="23468" y="8821"/>
                  <a:pt x="24000" y="8261"/>
                  <a:pt x="23832" y="7449"/>
                </a:cubicBezTo>
                <a:cubicBezTo>
                  <a:pt x="23776" y="7113"/>
                  <a:pt x="23608" y="6805"/>
                  <a:pt x="23328" y="6581"/>
                </a:cubicBezTo>
                <a:cubicBezTo>
                  <a:pt x="22991" y="6301"/>
                  <a:pt x="22543" y="6217"/>
                  <a:pt x="22123" y="6161"/>
                </a:cubicBezTo>
                <a:cubicBezTo>
                  <a:pt x="20275" y="5937"/>
                  <a:pt x="18455" y="6553"/>
                  <a:pt x="16775" y="7337"/>
                </a:cubicBezTo>
                <a:cubicBezTo>
                  <a:pt x="15851" y="7785"/>
                  <a:pt x="14954" y="8289"/>
                  <a:pt x="14086" y="8877"/>
                </a:cubicBezTo>
                <a:cubicBezTo>
                  <a:pt x="13666" y="9157"/>
                  <a:pt x="13246" y="9465"/>
                  <a:pt x="12854" y="9801"/>
                </a:cubicBezTo>
                <a:cubicBezTo>
                  <a:pt x="12658" y="9969"/>
                  <a:pt x="12462" y="10137"/>
                  <a:pt x="12294" y="10306"/>
                </a:cubicBezTo>
                <a:lnTo>
                  <a:pt x="12294" y="10306"/>
                </a:lnTo>
                <a:cubicBezTo>
                  <a:pt x="11034" y="9633"/>
                  <a:pt x="9802" y="8989"/>
                  <a:pt x="8514" y="8401"/>
                </a:cubicBezTo>
                <a:cubicBezTo>
                  <a:pt x="7589" y="7953"/>
                  <a:pt x="6637" y="7561"/>
                  <a:pt x="5685" y="7169"/>
                </a:cubicBezTo>
                <a:cubicBezTo>
                  <a:pt x="7281" y="7029"/>
                  <a:pt x="8906" y="6525"/>
                  <a:pt x="10362" y="5937"/>
                </a:cubicBezTo>
                <a:cubicBezTo>
                  <a:pt x="12070" y="5265"/>
                  <a:pt x="13750" y="4369"/>
                  <a:pt x="14898" y="2885"/>
                </a:cubicBezTo>
                <a:cubicBezTo>
                  <a:pt x="15346" y="2324"/>
                  <a:pt x="15711" y="1624"/>
                  <a:pt x="15346" y="896"/>
                </a:cubicBezTo>
                <a:cubicBezTo>
                  <a:pt x="15206" y="588"/>
                  <a:pt x="14954" y="308"/>
                  <a:pt x="14646" y="168"/>
                </a:cubicBezTo>
                <a:cubicBezTo>
                  <a:pt x="14254" y="0"/>
                  <a:pt x="13806" y="28"/>
                  <a:pt x="13386" y="84"/>
                </a:cubicBezTo>
                <a:cubicBezTo>
                  <a:pt x="11510" y="364"/>
                  <a:pt x="9942" y="1428"/>
                  <a:pt x="8542" y="2633"/>
                </a:cubicBezTo>
                <a:cubicBezTo>
                  <a:pt x="7729" y="3305"/>
                  <a:pt x="7001" y="4033"/>
                  <a:pt x="6301" y="4817"/>
                </a:cubicBezTo>
                <a:cubicBezTo>
                  <a:pt x="5993" y="5209"/>
                  <a:pt x="5657" y="5601"/>
                  <a:pt x="5377" y="6021"/>
                </a:cubicBezTo>
                <a:cubicBezTo>
                  <a:pt x="5209" y="6245"/>
                  <a:pt x="5097" y="6441"/>
                  <a:pt x="4957" y="6665"/>
                </a:cubicBezTo>
                <a:cubicBezTo>
                  <a:pt x="4929" y="6693"/>
                  <a:pt x="4901" y="6749"/>
                  <a:pt x="4873" y="6833"/>
                </a:cubicBezTo>
                <a:cubicBezTo>
                  <a:pt x="4705" y="6777"/>
                  <a:pt x="4565" y="6721"/>
                  <a:pt x="4425" y="6637"/>
                </a:cubicBezTo>
                <a:cubicBezTo>
                  <a:pt x="3725" y="6385"/>
                  <a:pt x="3053" y="6133"/>
                  <a:pt x="2353" y="5881"/>
                </a:cubicBezTo>
                <a:lnTo>
                  <a:pt x="1289" y="5517"/>
                </a:lnTo>
                <a:lnTo>
                  <a:pt x="785" y="5321"/>
                </a:lnTo>
                <a:lnTo>
                  <a:pt x="504" y="5237"/>
                </a:lnTo>
                <a:cubicBezTo>
                  <a:pt x="476" y="5237"/>
                  <a:pt x="420" y="5209"/>
                  <a:pt x="364" y="5237"/>
                </a:cubicBezTo>
                <a:cubicBezTo>
                  <a:pt x="336" y="5237"/>
                  <a:pt x="308" y="5265"/>
                  <a:pt x="280" y="5321"/>
                </a:cubicBezTo>
                <a:lnTo>
                  <a:pt x="252" y="5349"/>
                </a:lnTo>
                <a:lnTo>
                  <a:pt x="224" y="5405"/>
                </a:lnTo>
                <a:lnTo>
                  <a:pt x="140" y="5489"/>
                </a:lnTo>
                <a:lnTo>
                  <a:pt x="0" y="6021"/>
                </a:lnTo>
                <a:lnTo>
                  <a:pt x="0" y="6133"/>
                </a:lnTo>
                <a:lnTo>
                  <a:pt x="0" y="6217"/>
                </a:lnTo>
                <a:lnTo>
                  <a:pt x="0" y="6245"/>
                </a:lnTo>
                <a:cubicBezTo>
                  <a:pt x="0" y="6301"/>
                  <a:pt x="0" y="6329"/>
                  <a:pt x="28" y="6357"/>
                </a:cubicBezTo>
                <a:cubicBezTo>
                  <a:pt x="56" y="6413"/>
                  <a:pt x="112" y="6413"/>
                  <a:pt x="140" y="6441"/>
                </a:cubicBezTo>
                <a:lnTo>
                  <a:pt x="420" y="6525"/>
                </a:lnTo>
                <a:lnTo>
                  <a:pt x="925" y="6693"/>
                </a:lnTo>
                <a:lnTo>
                  <a:pt x="1961" y="7057"/>
                </a:lnTo>
                <a:cubicBezTo>
                  <a:pt x="2661" y="7281"/>
                  <a:pt x="3333" y="7533"/>
                  <a:pt x="4005" y="7813"/>
                </a:cubicBezTo>
                <a:cubicBezTo>
                  <a:pt x="5265" y="8289"/>
                  <a:pt x="6469" y="8793"/>
                  <a:pt x="7701" y="9353"/>
                </a:cubicBezTo>
                <a:cubicBezTo>
                  <a:pt x="7141" y="10978"/>
                  <a:pt x="6917" y="12798"/>
                  <a:pt x="6889" y="14506"/>
                </a:cubicBezTo>
                <a:cubicBezTo>
                  <a:pt x="6861" y="16382"/>
                  <a:pt x="7029" y="18287"/>
                  <a:pt x="7925" y="19967"/>
                </a:cubicBezTo>
                <a:cubicBezTo>
                  <a:pt x="8262" y="20639"/>
                  <a:pt x="8738" y="21255"/>
                  <a:pt x="9550" y="21227"/>
                </a:cubicBezTo>
                <a:cubicBezTo>
                  <a:pt x="9886" y="21227"/>
                  <a:pt x="10222" y="21087"/>
                  <a:pt x="10474" y="20863"/>
                </a:cubicBezTo>
                <a:cubicBezTo>
                  <a:pt x="10782" y="20555"/>
                  <a:pt x="10922" y="20135"/>
                  <a:pt x="11034" y="19715"/>
                </a:cubicBezTo>
                <a:cubicBezTo>
                  <a:pt x="11482" y="17866"/>
                  <a:pt x="11146" y="15962"/>
                  <a:pt x="10614" y="14170"/>
                </a:cubicBezTo>
                <a:cubicBezTo>
                  <a:pt x="10306" y="13134"/>
                  <a:pt x="9914" y="12154"/>
                  <a:pt x="9466" y="11202"/>
                </a:cubicBezTo>
                <a:cubicBezTo>
                  <a:pt x="9270" y="10726"/>
                  <a:pt x="9018" y="10277"/>
                  <a:pt x="8766" y="9829"/>
                </a:cubicBezTo>
                <a:cubicBezTo>
                  <a:pt x="9830" y="10362"/>
                  <a:pt x="10894" y="10866"/>
                  <a:pt x="11958" y="11426"/>
                </a:cubicBezTo>
                <a:cubicBezTo>
                  <a:pt x="12602" y="11790"/>
                  <a:pt x="13246" y="12126"/>
                  <a:pt x="13890" y="12490"/>
                </a:cubicBezTo>
                <a:cubicBezTo>
                  <a:pt x="14506" y="12854"/>
                  <a:pt x="15122" y="13218"/>
                  <a:pt x="15767" y="13582"/>
                </a:cubicBezTo>
                <a:cubicBezTo>
                  <a:pt x="15066" y="15206"/>
                  <a:pt x="14758" y="16998"/>
                  <a:pt x="14618" y="18763"/>
                </a:cubicBezTo>
                <a:cubicBezTo>
                  <a:pt x="14478" y="20611"/>
                  <a:pt x="14506" y="22543"/>
                  <a:pt x="15318" y="24251"/>
                </a:cubicBezTo>
                <a:cubicBezTo>
                  <a:pt x="15627" y="24923"/>
                  <a:pt x="16075" y="25595"/>
                  <a:pt x="16859" y="25623"/>
                </a:cubicBezTo>
                <a:cubicBezTo>
                  <a:pt x="17195" y="25623"/>
                  <a:pt x="17559" y="25511"/>
                  <a:pt x="17811" y="25315"/>
                </a:cubicBezTo>
                <a:cubicBezTo>
                  <a:pt x="18147" y="25035"/>
                  <a:pt x="18315" y="24615"/>
                  <a:pt x="18455" y="24195"/>
                </a:cubicBezTo>
                <a:cubicBezTo>
                  <a:pt x="19015" y="22403"/>
                  <a:pt x="18763" y="20443"/>
                  <a:pt x="18343" y="18623"/>
                </a:cubicBezTo>
                <a:cubicBezTo>
                  <a:pt x="18119" y="17614"/>
                  <a:pt x="17783" y="16578"/>
                  <a:pt x="17391" y="15598"/>
                </a:cubicBezTo>
                <a:cubicBezTo>
                  <a:pt x="17195" y="15150"/>
                  <a:pt x="16999" y="14674"/>
                  <a:pt x="16775" y="14226"/>
                </a:cubicBezTo>
                <a:cubicBezTo>
                  <a:pt x="17671" y="14814"/>
                  <a:pt x="18567" y="15402"/>
                  <a:pt x="19463" y="16018"/>
                </a:cubicBezTo>
                <a:cubicBezTo>
                  <a:pt x="20667" y="16830"/>
                  <a:pt x="21843" y="17726"/>
                  <a:pt x="22991" y="18623"/>
                </a:cubicBezTo>
                <a:cubicBezTo>
                  <a:pt x="23019" y="18651"/>
                  <a:pt x="23019" y="18651"/>
                  <a:pt x="23047" y="18651"/>
                </a:cubicBezTo>
                <a:cubicBezTo>
                  <a:pt x="22403" y="20359"/>
                  <a:pt x="22207" y="22235"/>
                  <a:pt x="22151" y="23999"/>
                </a:cubicBezTo>
                <a:cubicBezTo>
                  <a:pt x="22123" y="25876"/>
                  <a:pt x="22291" y="27808"/>
                  <a:pt x="23188" y="29460"/>
                </a:cubicBezTo>
                <a:cubicBezTo>
                  <a:pt x="23524" y="30132"/>
                  <a:pt x="24000" y="30748"/>
                  <a:pt x="24812" y="30720"/>
                </a:cubicBezTo>
                <a:cubicBezTo>
                  <a:pt x="25148" y="30720"/>
                  <a:pt x="25484" y="30580"/>
                  <a:pt x="25736" y="30356"/>
                </a:cubicBezTo>
                <a:cubicBezTo>
                  <a:pt x="26044" y="30076"/>
                  <a:pt x="26184" y="29628"/>
                  <a:pt x="26296" y="29208"/>
                </a:cubicBezTo>
                <a:cubicBezTo>
                  <a:pt x="26772" y="27388"/>
                  <a:pt x="26408" y="25455"/>
                  <a:pt x="25876" y="23663"/>
                </a:cubicBezTo>
                <a:cubicBezTo>
                  <a:pt x="25568" y="22655"/>
                  <a:pt x="25204" y="21647"/>
                  <a:pt x="24756" y="20695"/>
                </a:cubicBezTo>
                <a:cubicBezTo>
                  <a:pt x="24560" y="20303"/>
                  <a:pt x="24336" y="19911"/>
                  <a:pt x="24112" y="19519"/>
                </a:cubicBezTo>
                <a:cubicBezTo>
                  <a:pt x="25820" y="20891"/>
                  <a:pt x="27472" y="22375"/>
                  <a:pt x="29068" y="23887"/>
                </a:cubicBezTo>
                <a:cubicBezTo>
                  <a:pt x="29040" y="25707"/>
                  <a:pt x="29488" y="27556"/>
                  <a:pt x="30048" y="29292"/>
                </a:cubicBezTo>
                <a:cubicBezTo>
                  <a:pt x="30636" y="31056"/>
                  <a:pt x="31449" y="32820"/>
                  <a:pt x="32849" y="34081"/>
                </a:cubicBezTo>
                <a:cubicBezTo>
                  <a:pt x="33409" y="34585"/>
                  <a:pt x="34053" y="35005"/>
                  <a:pt x="34809" y="34697"/>
                </a:cubicBezTo>
                <a:cubicBezTo>
                  <a:pt x="35117" y="34585"/>
                  <a:pt x="35369" y="34333"/>
                  <a:pt x="35537" y="34053"/>
                </a:cubicBezTo>
                <a:cubicBezTo>
                  <a:pt x="35733" y="33661"/>
                  <a:pt x="35733" y="33184"/>
                  <a:pt x="35677" y="32764"/>
                </a:cubicBezTo>
                <a:cubicBezTo>
                  <a:pt x="35481" y="30860"/>
                  <a:pt x="34501" y="29180"/>
                  <a:pt x="33409" y="27668"/>
                </a:cubicBezTo>
                <a:cubicBezTo>
                  <a:pt x="32793" y="26828"/>
                  <a:pt x="32093" y="26016"/>
                  <a:pt x="31337" y="25259"/>
                </a:cubicBezTo>
                <a:cubicBezTo>
                  <a:pt x="30973" y="24895"/>
                  <a:pt x="30608" y="24531"/>
                  <a:pt x="30188" y="24223"/>
                </a:cubicBezTo>
                <a:cubicBezTo>
                  <a:pt x="30132" y="24167"/>
                  <a:pt x="30076" y="24111"/>
                  <a:pt x="29992" y="24055"/>
                </a:cubicBezTo>
                <a:lnTo>
                  <a:pt x="30020" y="24055"/>
                </a:lnTo>
                <a:cubicBezTo>
                  <a:pt x="29264" y="23243"/>
                  <a:pt x="28480" y="22459"/>
                  <a:pt x="27696" y="21675"/>
                </a:cubicBezTo>
                <a:cubicBezTo>
                  <a:pt x="28788" y="22291"/>
                  <a:pt x="29992" y="22795"/>
                  <a:pt x="31141" y="23159"/>
                </a:cubicBezTo>
                <a:cubicBezTo>
                  <a:pt x="32905" y="23747"/>
                  <a:pt x="34753" y="24139"/>
                  <a:pt x="36601" y="23747"/>
                </a:cubicBezTo>
                <a:cubicBezTo>
                  <a:pt x="37301" y="23607"/>
                  <a:pt x="38029" y="23327"/>
                  <a:pt x="38226" y="22543"/>
                </a:cubicBezTo>
                <a:cubicBezTo>
                  <a:pt x="38310" y="22207"/>
                  <a:pt x="38254" y="21843"/>
                  <a:pt x="38113" y="21535"/>
                </a:cubicBezTo>
                <a:cubicBezTo>
                  <a:pt x="37917" y="21143"/>
                  <a:pt x="37553" y="20891"/>
                  <a:pt x="37161" y="206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381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969;p44">
            <a:extLst>
              <a:ext uri="{FF2B5EF4-FFF2-40B4-BE49-F238E27FC236}">
                <a16:creationId xmlns:a16="http://schemas.microsoft.com/office/drawing/2014/main" xmlns="" id="{4F83AAA7-42C5-B2C4-E248-EFE0E6CD56A0}"/>
              </a:ext>
            </a:extLst>
          </p:cNvPr>
          <p:cNvGrpSpPr/>
          <p:nvPr/>
        </p:nvGrpSpPr>
        <p:grpSpPr>
          <a:xfrm flipH="1">
            <a:off x="8338767" y="1216657"/>
            <a:ext cx="449651" cy="449651"/>
            <a:chOff x="1930662" y="2441838"/>
            <a:chExt cx="449651" cy="449651"/>
          </a:xfrm>
        </p:grpSpPr>
        <p:sp>
          <p:nvSpPr>
            <p:cNvPr id="30" name="Google Shape;970;p44">
              <a:extLst>
                <a:ext uri="{FF2B5EF4-FFF2-40B4-BE49-F238E27FC236}">
                  <a16:creationId xmlns:a16="http://schemas.microsoft.com/office/drawing/2014/main" xmlns="" id="{D5FDF4F0-ADE9-526C-9788-3363D039339F}"/>
                </a:ext>
              </a:extLst>
            </p:cNvPr>
            <p:cNvSpPr/>
            <p:nvPr/>
          </p:nvSpPr>
          <p:spPr>
            <a:xfrm>
              <a:off x="1930662" y="2441838"/>
              <a:ext cx="449651" cy="449651"/>
            </a:xfrm>
            <a:custGeom>
              <a:avLst/>
              <a:gdLst/>
              <a:ahLst/>
              <a:cxnLst/>
              <a:rect l="l" t="t" r="r" b="b"/>
              <a:pathLst>
                <a:path w="14367" h="14367" extrusionOk="0">
                  <a:moveTo>
                    <a:pt x="168" y="7505"/>
                  </a:moveTo>
                  <a:cubicBezTo>
                    <a:pt x="281" y="7757"/>
                    <a:pt x="477" y="7953"/>
                    <a:pt x="729" y="8065"/>
                  </a:cubicBezTo>
                  <a:cubicBezTo>
                    <a:pt x="981" y="8149"/>
                    <a:pt x="1205" y="8177"/>
                    <a:pt x="1429" y="8233"/>
                  </a:cubicBezTo>
                  <a:cubicBezTo>
                    <a:pt x="1681" y="8261"/>
                    <a:pt x="1905" y="8261"/>
                    <a:pt x="2157" y="8261"/>
                  </a:cubicBezTo>
                  <a:cubicBezTo>
                    <a:pt x="2605" y="8289"/>
                    <a:pt x="3053" y="8233"/>
                    <a:pt x="3501" y="8177"/>
                  </a:cubicBezTo>
                  <a:cubicBezTo>
                    <a:pt x="3081" y="8317"/>
                    <a:pt x="2661" y="8513"/>
                    <a:pt x="2269" y="8737"/>
                  </a:cubicBezTo>
                  <a:cubicBezTo>
                    <a:pt x="2073" y="8877"/>
                    <a:pt x="1877" y="8989"/>
                    <a:pt x="1681" y="9129"/>
                  </a:cubicBezTo>
                  <a:cubicBezTo>
                    <a:pt x="1485" y="9298"/>
                    <a:pt x="1317" y="9438"/>
                    <a:pt x="1149" y="9634"/>
                  </a:cubicBezTo>
                  <a:cubicBezTo>
                    <a:pt x="813" y="10054"/>
                    <a:pt x="869" y="10642"/>
                    <a:pt x="1261" y="10950"/>
                  </a:cubicBezTo>
                  <a:cubicBezTo>
                    <a:pt x="1485" y="11146"/>
                    <a:pt x="1765" y="11202"/>
                    <a:pt x="2017" y="11174"/>
                  </a:cubicBezTo>
                  <a:cubicBezTo>
                    <a:pt x="2269" y="11118"/>
                    <a:pt x="2493" y="11034"/>
                    <a:pt x="2717" y="10950"/>
                  </a:cubicBezTo>
                  <a:cubicBezTo>
                    <a:pt x="2941" y="10866"/>
                    <a:pt x="3165" y="10754"/>
                    <a:pt x="3361" y="10642"/>
                  </a:cubicBezTo>
                  <a:cubicBezTo>
                    <a:pt x="3753" y="10418"/>
                    <a:pt x="4117" y="10166"/>
                    <a:pt x="4481" y="9886"/>
                  </a:cubicBezTo>
                  <a:cubicBezTo>
                    <a:pt x="4173" y="10222"/>
                    <a:pt x="3921" y="10614"/>
                    <a:pt x="3697" y="11006"/>
                  </a:cubicBezTo>
                  <a:cubicBezTo>
                    <a:pt x="3585" y="11202"/>
                    <a:pt x="3473" y="11426"/>
                    <a:pt x="3389" y="11650"/>
                  </a:cubicBezTo>
                  <a:cubicBezTo>
                    <a:pt x="3305" y="11846"/>
                    <a:pt x="3221" y="12098"/>
                    <a:pt x="3193" y="12322"/>
                  </a:cubicBezTo>
                  <a:cubicBezTo>
                    <a:pt x="3109" y="12854"/>
                    <a:pt x="3445" y="13330"/>
                    <a:pt x="3949" y="13414"/>
                  </a:cubicBezTo>
                  <a:cubicBezTo>
                    <a:pt x="4229" y="13470"/>
                    <a:pt x="4509" y="13386"/>
                    <a:pt x="4705" y="13218"/>
                  </a:cubicBezTo>
                  <a:cubicBezTo>
                    <a:pt x="4901" y="13050"/>
                    <a:pt x="5041" y="12854"/>
                    <a:pt x="5209" y="12686"/>
                  </a:cubicBezTo>
                  <a:cubicBezTo>
                    <a:pt x="5349" y="12490"/>
                    <a:pt x="5489" y="12294"/>
                    <a:pt x="5601" y="12098"/>
                  </a:cubicBezTo>
                  <a:cubicBezTo>
                    <a:pt x="5825" y="11706"/>
                    <a:pt x="6021" y="11286"/>
                    <a:pt x="6189" y="10866"/>
                  </a:cubicBezTo>
                  <a:cubicBezTo>
                    <a:pt x="6105" y="11314"/>
                    <a:pt x="6049" y="11762"/>
                    <a:pt x="6077" y="12238"/>
                  </a:cubicBezTo>
                  <a:cubicBezTo>
                    <a:pt x="6077" y="12462"/>
                    <a:pt x="6077" y="12686"/>
                    <a:pt x="6133" y="12938"/>
                  </a:cubicBezTo>
                  <a:cubicBezTo>
                    <a:pt x="6161" y="13162"/>
                    <a:pt x="6189" y="13414"/>
                    <a:pt x="6301" y="13638"/>
                  </a:cubicBezTo>
                  <a:cubicBezTo>
                    <a:pt x="6469" y="14142"/>
                    <a:pt x="7001" y="14366"/>
                    <a:pt x="7505" y="14198"/>
                  </a:cubicBezTo>
                  <a:cubicBezTo>
                    <a:pt x="7758" y="14086"/>
                    <a:pt x="7954" y="13890"/>
                    <a:pt x="8038" y="13638"/>
                  </a:cubicBezTo>
                  <a:cubicBezTo>
                    <a:pt x="8122" y="13414"/>
                    <a:pt x="8178" y="13162"/>
                    <a:pt x="8206" y="12938"/>
                  </a:cubicBezTo>
                  <a:cubicBezTo>
                    <a:pt x="8234" y="12686"/>
                    <a:pt x="8262" y="12462"/>
                    <a:pt x="8262" y="12238"/>
                  </a:cubicBezTo>
                  <a:cubicBezTo>
                    <a:pt x="8262" y="11790"/>
                    <a:pt x="8234" y="11342"/>
                    <a:pt x="8150" y="10894"/>
                  </a:cubicBezTo>
                  <a:cubicBezTo>
                    <a:pt x="8318" y="11314"/>
                    <a:pt x="8514" y="11734"/>
                    <a:pt x="8738" y="12098"/>
                  </a:cubicBezTo>
                  <a:cubicBezTo>
                    <a:pt x="8850" y="12322"/>
                    <a:pt x="8990" y="12518"/>
                    <a:pt x="9130" y="12686"/>
                  </a:cubicBezTo>
                  <a:cubicBezTo>
                    <a:pt x="9270" y="12882"/>
                    <a:pt x="9438" y="13078"/>
                    <a:pt x="9634" y="13218"/>
                  </a:cubicBezTo>
                  <a:cubicBezTo>
                    <a:pt x="10026" y="13554"/>
                    <a:pt x="10614" y="13498"/>
                    <a:pt x="10950" y="13106"/>
                  </a:cubicBezTo>
                  <a:cubicBezTo>
                    <a:pt x="11118" y="12882"/>
                    <a:pt x="11202" y="12602"/>
                    <a:pt x="11146" y="12350"/>
                  </a:cubicBezTo>
                  <a:cubicBezTo>
                    <a:pt x="11118" y="12098"/>
                    <a:pt x="11034" y="11874"/>
                    <a:pt x="10950" y="11650"/>
                  </a:cubicBezTo>
                  <a:cubicBezTo>
                    <a:pt x="10838" y="11426"/>
                    <a:pt x="10754" y="11230"/>
                    <a:pt x="10642" y="11006"/>
                  </a:cubicBezTo>
                  <a:cubicBezTo>
                    <a:pt x="10418" y="10614"/>
                    <a:pt x="10166" y="10250"/>
                    <a:pt x="9858" y="9886"/>
                  </a:cubicBezTo>
                  <a:cubicBezTo>
                    <a:pt x="10222" y="10194"/>
                    <a:pt x="10586" y="10446"/>
                    <a:pt x="10978" y="10670"/>
                  </a:cubicBezTo>
                  <a:cubicBezTo>
                    <a:pt x="11202" y="10782"/>
                    <a:pt x="11398" y="10894"/>
                    <a:pt x="11622" y="10978"/>
                  </a:cubicBezTo>
                  <a:cubicBezTo>
                    <a:pt x="11846" y="11062"/>
                    <a:pt x="12070" y="11146"/>
                    <a:pt x="12322" y="11202"/>
                  </a:cubicBezTo>
                  <a:cubicBezTo>
                    <a:pt x="12826" y="11286"/>
                    <a:pt x="13302" y="10922"/>
                    <a:pt x="13386" y="10418"/>
                  </a:cubicBezTo>
                  <a:cubicBezTo>
                    <a:pt x="13442" y="10138"/>
                    <a:pt x="13358" y="9886"/>
                    <a:pt x="13190" y="9662"/>
                  </a:cubicBezTo>
                  <a:cubicBezTo>
                    <a:pt x="13022" y="9466"/>
                    <a:pt x="12854" y="9326"/>
                    <a:pt x="12658" y="9185"/>
                  </a:cubicBezTo>
                  <a:cubicBezTo>
                    <a:pt x="12462" y="9017"/>
                    <a:pt x="12266" y="8905"/>
                    <a:pt x="12070" y="8765"/>
                  </a:cubicBezTo>
                  <a:cubicBezTo>
                    <a:pt x="11678" y="8541"/>
                    <a:pt x="11286" y="8345"/>
                    <a:pt x="10866" y="8205"/>
                  </a:cubicBezTo>
                  <a:cubicBezTo>
                    <a:pt x="11314" y="8261"/>
                    <a:pt x="11762" y="8317"/>
                    <a:pt x="12210" y="8317"/>
                  </a:cubicBezTo>
                  <a:cubicBezTo>
                    <a:pt x="12462" y="8317"/>
                    <a:pt x="12686" y="8289"/>
                    <a:pt x="12910" y="8261"/>
                  </a:cubicBezTo>
                  <a:cubicBezTo>
                    <a:pt x="13162" y="8205"/>
                    <a:pt x="13386" y="8177"/>
                    <a:pt x="13638" y="8093"/>
                  </a:cubicBezTo>
                  <a:cubicBezTo>
                    <a:pt x="14114" y="7897"/>
                    <a:pt x="14366" y="7365"/>
                    <a:pt x="14170" y="6889"/>
                  </a:cubicBezTo>
                  <a:cubicBezTo>
                    <a:pt x="14086" y="6609"/>
                    <a:pt x="13890" y="6413"/>
                    <a:pt x="13638" y="6329"/>
                  </a:cubicBezTo>
                  <a:cubicBezTo>
                    <a:pt x="13386" y="6245"/>
                    <a:pt x="13162" y="6189"/>
                    <a:pt x="12910" y="6161"/>
                  </a:cubicBezTo>
                  <a:cubicBezTo>
                    <a:pt x="12686" y="6133"/>
                    <a:pt x="12462" y="6105"/>
                    <a:pt x="12210" y="6105"/>
                  </a:cubicBezTo>
                  <a:cubicBezTo>
                    <a:pt x="11762" y="6105"/>
                    <a:pt x="11314" y="6133"/>
                    <a:pt x="10866" y="6217"/>
                  </a:cubicBezTo>
                  <a:cubicBezTo>
                    <a:pt x="11286" y="6049"/>
                    <a:pt x="11706" y="5881"/>
                    <a:pt x="12098" y="5629"/>
                  </a:cubicBezTo>
                  <a:cubicBezTo>
                    <a:pt x="12294" y="5517"/>
                    <a:pt x="12490" y="5377"/>
                    <a:pt x="12686" y="5237"/>
                  </a:cubicBezTo>
                  <a:cubicBezTo>
                    <a:pt x="12882" y="5097"/>
                    <a:pt x="13050" y="4929"/>
                    <a:pt x="13218" y="4733"/>
                  </a:cubicBezTo>
                  <a:cubicBezTo>
                    <a:pt x="13554" y="4341"/>
                    <a:pt x="13498" y="3753"/>
                    <a:pt x="13078" y="3417"/>
                  </a:cubicBezTo>
                  <a:cubicBezTo>
                    <a:pt x="12882" y="3249"/>
                    <a:pt x="12602" y="3193"/>
                    <a:pt x="12350" y="3221"/>
                  </a:cubicBezTo>
                  <a:cubicBezTo>
                    <a:pt x="12098" y="3249"/>
                    <a:pt x="11846" y="3333"/>
                    <a:pt x="11650" y="3417"/>
                  </a:cubicBezTo>
                  <a:cubicBezTo>
                    <a:pt x="11426" y="3529"/>
                    <a:pt x="11202" y="3613"/>
                    <a:pt x="11006" y="3725"/>
                  </a:cubicBezTo>
                  <a:cubicBezTo>
                    <a:pt x="10614" y="3949"/>
                    <a:pt x="10250" y="4229"/>
                    <a:pt x="9886" y="4509"/>
                  </a:cubicBezTo>
                  <a:cubicBezTo>
                    <a:pt x="10166" y="4145"/>
                    <a:pt x="10446" y="3781"/>
                    <a:pt x="10670" y="3389"/>
                  </a:cubicBezTo>
                  <a:cubicBezTo>
                    <a:pt x="10782" y="3193"/>
                    <a:pt x="10894" y="2969"/>
                    <a:pt x="10978" y="2745"/>
                  </a:cubicBezTo>
                  <a:cubicBezTo>
                    <a:pt x="11062" y="2521"/>
                    <a:pt x="11146" y="2297"/>
                    <a:pt x="11174" y="2045"/>
                  </a:cubicBezTo>
                  <a:cubicBezTo>
                    <a:pt x="11258" y="1541"/>
                    <a:pt x="10922" y="1064"/>
                    <a:pt x="10418" y="980"/>
                  </a:cubicBezTo>
                  <a:cubicBezTo>
                    <a:pt x="10138" y="924"/>
                    <a:pt x="9858" y="1008"/>
                    <a:pt x="9662" y="1176"/>
                  </a:cubicBezTo>
                  <a:cubicBezTo>
                    <a:pt x="9466" y="1344"/>
                    <a:pt x="9298" y="1513"/>
                    <a:pt x="9158" y="1709"/>
                  </a:cubicBezTo>
                  <a:cubicBezTo>
                    <a:pt x="9018" y="1905"/>
                    <a:pt x="8878" y="2101"/>
                    <a:pt x="8766" y="2297"/>
                  </a:cubicBezTo>
                  <a:cubicBezTo>
                    <a:pt x="8542" y="2689"/>
                    <a:pt x="8346" y="3081"/>
                    <a:pt x="8178" y="3529"/>
                  </a:cubicBezTo>
                  <a:cubicBezTo>
                    <a:pt x="8262" y="3053"/>
                    <a:pt x="8290" y="2605"/>
                    <a:pt x="8290" y="2157"/>
                  </a:cubicBezTo>
                  <a:cubicBezTo>
                    <a:pt x="8290" y="1933"/>
                    <a:pt x="8262" y="1681"/>
                    <a:pt x="8234" y="1457"/>
                  </a:cubicBezTo>
                  <a:cubicBezTo>
                    <a:pt x="8206" y="1204"/>
                    <a:pt x="8150" y="980"/>
                    <a:pt x="8066" y="728"/>
                  </a:cubicBezTo>
                  <a:cubicBezTo>
                    <a:pt x="7898" y="252"/>
                    <a:pt x="7337" y="0"/>
                    <a:pt x="6861" y="196"/>
                  </a:cubicBezTo>
                  <a:cubicBezTo>
                    <a:pt x="6609" y="280"/>
                    <a:pt x="6413" y="504"/>
                    <a:pt x="6329" y="728"/>
                  </a:cubicBezTo>
                  <a:cubicBezTo>
                    <a:pt x="6217" y="980"/>
                    <a:pt x="6189" y="1204"/>
                    <a:pt x="6161" y="1457"/>
                  </a:cubicBezTo>
                  <a:cubicBezTo>
                    <a:pt x="6105" y="1681"/>
                    <a:pt x="6105" y="1933"/>
                    <a:pt x="6105" y="2157"/>
                  </a:cubicBezTo>
                  <a:cubicBezTo>
                    <a:pt x="6077" y="2605"/>
                    <a:pt x="6133" y="3053"/>
                    <a:pt x="6217" y="3501"/>
                  </a:cubicBezTo>
                  <a:cubicBezTo>
                    <a:pt x="6049" y="3081"/>
                    <a:pt x="5853" y="2661"/>
                    <a:pt x="5629" y="2269"/>
                  </a:cubicBezTo>
                  <a:cubicBezTo>
                    <a:pt x="5517" y="2073"/>
                    <a:pt x="5377" y="1877"/>
                    <a:pt x="5237" y="1681"/>
                  </a:cubicBezTo>
                  <a:cubicBezTo>
                    <a:pt x="5069" y="1485"/>
                    <a:pt x="4929" y="1316"/>
                    <a:pt x="4733" y="1148"/>
                  </a:cubicBezTo>
                  <a:cubicBezTo>
                    <a:pt x="4341" y="812"/>
                    <a:pt x="3753" y="868"/>
                    <a:pt x="3417" y="1288"/>
                  </a:cubicBezTo>
                  <a:cubicBezTo>
                    <a:pt x="3221" y="1485"/>
                    <a:pt x="3165" y="1765"/>
                    <a:pt x="3221" y="2045"/>
                  </a:cubicBezTo>
                  <a:cubicBezTo>
                    <a:pt x="3249" y="2297"/>
                    <a:pt x="3333" y="2521"/>
                    <a:pt x="3417" y="2745"/>
                  </a:cubicBezTo>
                  <a:cubicBezTo>
                    <a:pt x="3501" y="2941"/>
                    <a:pt x="3613" y="3165"/>
                    <a:pt x="3725" y="3361"/>
                  </a:cubicBezTo>
                  <a:cubicBezTo>
                    <a:pt x="3949" y="3753"/>
                    <a:pt x="4201" y="4145"/>
                    <a:pt x="4509" y="4481"/>
                  </a:cubicBezTo>
                  <a:cubicBezTo>
                    <a:pt x="4145" y="4201"/>
                    <a:pt x="3781" y="3921"/>
                    <a:pt x="3389" y="3697"/>
                  </a:cubicBezTo>
                  <a:cubicBezTo>
                    <a:pt x="3165" y="3585"/>
                    <a:pt x="2969" y="3501"/>
                    <a:pt x="2745" y="3389"/>
                  </a:cubicBezTo>
                  <a:cubicBezTo>
                    <a:pt x="2521" y="3305"/>
                    <a:pt x="2297" y="3221"/>
                    <a:pt x="2045" y="3193"/>
                  </a:cubicBezTo>
                  <a:cubicBezTo>
                    <a:pt x="1541" y="3109"/>
                    <a:pt x="1037" y="3445"/>
                    <a:pt x="953" y="3949"/>
                  </a:cubicBezTo>
                  <a:cubicBezTo>
                    <a:pt x="925" y="4229"/>
                    <a:pt x="1009" y="4509"/>
                    <a:pt x="1177" y="4705"/>
                  </a:cubicBezTo>
                  <a:cubicBezTo>
                    <a:pt x="1317" y="4901"/>
                    <a:pt x="1513" y="5069"/>
                    <a:pt x="1709" y="5209"/>
                  </a:cubicBezTo>
                  <a:cubicBezTo>
                    <a:pt x="1877" y="5349"/>
                    <a:pt x="2073" y="5489"/>
                    <a:pt x="2297" y="5601"/>
                  </a:cubicBezTo>
                  <a:cubicBezTo>
                    <a:pt x="2661" y="5853"/>
                    <a:pt x="3081" y="6021"/>
                    <a:pt x="3501" y="6189"/>
                  </a:cubicBezTo>
                  <a:cubicBezTo>
                    <a:pt x="3053" y="6105"/>
                    <a:pt x="2605" y="6077"/>
                    <a:pt x="2157" y="6077"/>
                  </a:cubicBezTo>
                  <a:cubicBezTo>
                    <a:pt x="1905" y="6077"/>
                    <a:pt x="1681" y="6105"/>
                    <a:pt x="1429" y="6133"/>
                  </a:cubicBezTo>
                  <a:cubicBezTo>
                    <a:pt x="1205" y="6161"/>
                    <a:pt x="981" y="6217"/>
                    <a:pt x="729" y="6301"/>
                  </a:cubicBezTo>
                  <a:cubicBezTo>
                    <a:pt x="253" y="6469"/>
                    <a:pt x="0" y="7029"/>
                    <a:pt x="168" y="75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1;p44">
              <a:extLst>
                <a:ext uri="{FF2B5EF4-FFF2-40B4-BE49-F238E27FC236}">
                  <a16:creationId xmlns:a16="http://schemas.microsoft.com/office/drawing/2014/main" xmlns="" id="{D8A30E49-39C6-BFFA-9513-F36337952C3F}"/>
                </a:ext>
              </a:extLst>
            </p:cNvPr>
            <p:cNvSpPr/>
            <p:nvPr/>
          </p:nvSpPr>
          <p:spPr>
            <a:xfrm>
              <a:off x="2116480" y="2626779"/>
              <a:ext cx="79777" cy="79777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1260" y="0"/>
                  </a:moveTo>
                  <a:cubicBezTo>
                    <a:pt x="560" y="0"/>
                    <a:pt x="0" y="588"/>
                    <a:pt x="0" y="1288"/>
                  </a:cubicBezTo>
                  <a:cubicBezTo>
                    <a:pt x="0" y="1988"/>
                    <a:pt x="560" y="2548"/>
                    <a:pt x="1260" y="2548"/>
                  </a:cubicBezTo>
                  <a:cubicBezTo>
                    <a:pt x="1961" y="2548"/>
                    <a:pt x="2549" y="1988"/>
                    <a:pt x="2549" y="1288"/>
                  </a:cubicBezTo>
                  <a:cubicBezTo>
                    <a:pt x="2549" y="588"/>
                    <a:pt x="1961" y="0"/>
                    <a:pt x="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972;p44">
            <a:extLst>
              <a:ext uri="{FF2B5EF4-FFF2-40B4-BE49-F238E27FC236}">
                <a16:creationId xmlns:a16="http://schemas.microsoft.com/office/drawing/2014/main" xmlns="" id="{7B18289D-3094-02C4-4FD0-7247378A1696}"/>
              </a:ext>
            </a:extLst>
          </p:cNvPr>
          <p:cNvGrpSpPr/>
          <p:nvPr/>
        </p:nvGrpSpPr>
        <p:grpSpPr>
          <a:xfrm rot="-1201454" flipH="1">
            <a:off x="8414982" y="356848"/>
            <a:ext cx="449628" cy="449628"/>
            <a:chOff x="1455618" y="1674938"/>
            <a:chExt cx="449651" cy="449651"/>
          </a:xfrm>
        </p:grpSpPr>
        <p:sp>
          <p:nvSpPr>
            <p:cNvPr id="33" name="Google Shape;973;p44">
              <a:extLst>
                <a:ext uri="{FF2B5EF4-FFF2-40B4-BE49-F238E27FC236}">
                  <a16:creationId xmlns:a16="http://schemas.microsoft.com/office/drawing/2014/main" xmlns="" id="{B7E16E8C-1023-200A-C579-EBBAED08C607}"/>
                </a:ext>
              </a:extLst>
            </p:cNvPr>
            <p:cNvSpPr/>
            <p:nvPr/>
          </p:nvSpPr>
          <p:spPr>
            <a:xfrm>
              <a:off x="1455618" y="1674938"/>
              <a:ext cx="449651" cy="449651"/>
            </a:xfrm>
            <a:custGeom>
              <a:avLst/>
              <a:gdLst/>
              <a:ahLst/>
              <a:cxnLst/>
              <a:rect l="l" t="t" r="r" b="b"/>
              <a:pathLst>
                <a:path w="14367" h="14367" extrusionOk="0">
                  <a:moveTo>
                    <a:pt x="168" y="7505"/>
                  </a:moveTo>
                  <a:cubicBezTo>
                    <a:pt x="280" y="7757"/>
                    <a:pt x="477" y="7953"/>
                    <a:pt x="729" y="8065"/>
                  </a:cubicBezTo>
                  <a:cubicBezTo>
                    <a:pt x="953" y="8149"/>
                    <a:pt x="1205" y="8177"/>
                    <a:pt x="1429" y="8233"/>
                  </a:cubicBezTo>
                  <a:cubicBezTo>
                    <a:pt x="1681" y="8261"/>
                    <a:pt x="1905" y="8261"/>
                    <a:pt x="2157" y="8261"/>
                  </a:cubicBezTo>
                  <a:cubicBezTo>
                    <a:pt x="2605" y="8289"/>
                    <a:pt x="3053" y="8233"/>
                    <a:pt x="3501" y="8177"/>
                  </a:cubicBezTo>
                  <a:cubicBezTo>
                    <a:pt x="3053" y="8317"/>
                    <a:pt x="2661" y="8513"/>
                    <a:pt x="2269" y="8737"/>
                  </a:cubicBezTo>
                  <a:cubicBezTo>
                    <a:pt x="2045" y="8877"/>
                    <a:pt x="1877" y="8989"/>
                    <a:pt x="1681" y="9129"/>
                  </a:cubicBezTo>
                  <a:cubicBezTo>
                    <a:pt x="1485" y="9297"/>
                    <a:pt x="1289" y="9437"/>
                    <a:pt x="1149" y="9633"/>
                  </a:cubicBezTo>
                  <a:cubicBezTo>
                    <a:pt x="813" y="10053"/>
                    <a:pt x="869" y="10642"/>
                    <a:pt x="1261" y="10950"/>
                  </a:cubicBezTo>
                  <a:cubicBezTo>
                    <a:pt x="1485" y="11146"/>
                    <a:pt x="1765" y="11202"/>
                    <a:pt x="2017" y="11174"/>
                  </a:cubicBezTo>
                  <a:cubicBezTo>
                    <a:pt x="2269" y="11118"/>
                    <a:pt x="2493" y="11034"/>
                    <a:pt x="2717" y="10950"/>
                  </a:cubicBezTo>
                  <a:cubicBezTo>
                    <a:pt x="2941" y="10866"/>
                    <a:pt x="3165" y="10754"/>
                    <a:pt x="3361" y="10642"/>
                  </a:cubicBezTo>
                  <a:cubicBezTo>
                    <a:pt x="3753" y="10418"/>
                    <a:pt x="4117" y="10165"/>
                    <a:pt x="4481" y="9885"/>
                  </a:cubicBezTo>
                  <a:cubicBezTo>
                    <a:pt x="4173" y="10221"/>
                    <a:pt x="3921" y="10614"/>
                    <a:pt x="3697" y="11006"/>
                  </a:cubicBezTo>
                  <a:cubicBezTo>
                    <a:pt x="3585" y="11202"/>
                    <a:pt x="3473" y="11426"/>
                    <a:pt x="3389" y="11650"/>
                  </a:cubicBezTo>
                  <a:cubicBezTo>
                    <a:pt x="3305" y="11846"/>
                    <a:pt x="3221" y="12098"/>
                    <a:pt x="3165" y="12322"/>
                  </a:cubicBezTo>
                  <a:cubicBezTo>
                    <a:pt x="3081" y="12854"/>
                    <a:pt x="3445" y="13330"/>
                    <a:pt x="3949" y="13414"/>
                  </a:cubicBezTo>
                  <a:cubicBezTo>
                    <a:pt x="4229" y="13470"/>
                    <a:pt x="4481" y="13386"/>
                    <a:pt x="4705" y="13218"/>
                  </a:cubicBezTo>
                  <a:cubicBezTo>
                    <a:pt x="4901" y="13050"/>
                    <a:pt x="5041" y="12854"/>
                    <a:pt x="5209" y="12686"/>
                  </a:cubicBezTo>
                  <a:cubicBezTo>
                    <a:pt x="5349" y="12490"/>
                    <a:pt x="5489" y="12294"/>
                    <a:pt x="5601" y="12098"/>
                  </a:cubicBezTo>
                  <a:cubicBezTo>
                    <a:pt x="5825" y="11706"/>
                    <a:pt x="6021" y="11286"/>
                    <a:pt x="6161" y="10866"/>
                  </a:cubicBezTo>
                  <a:cubicBezTo>
                    <a:pt x="6105" y="11314"/>
                    <a:pt x="6049" y="11762"/>
                    <a:pt x="6077" y="12210"/>
                  </a:cubicBezTo>
                  <a:cubicBezTo>
                    <a:pt x="6077" y="12462"/>
                    <a:pt x="6077" y="12686"/>
                    <a:pt x="6105" y="12938"/>
                  </a:cubicBezTo>
                  <a:cubicBezTo>
                    <a:pt x="6161" y="13162"/>
                    <a:pt x="6189" y="13414"/>
                    <a:pt x="6273" y="13638"/>
                  </a:cubicBezTo>
                  <a:cubicBezTo>
                    <a:pt x="6469" y="14114"/>
                    <a:pt x="7001" y="14366"/>
                    <a:pt x="7477" y="14198"/>
                  </a:cubicBezTo>
                  <a:cubicBezTo>
                    <a:pt x="7757" y="14086"/>
                    <a:pt x="7954" y="13890"/>
                    <a:pt x="8038" y="13638"/>
                  </a:cubicBezTo>
                  <a:cubicBezTo>
                    <a:pt x="8122" y="13414"/>
                    <a:pt x="8178" y="13162"/>
                    <a:pt x="8206" y="12938"/>
                  </a:cubicBezTo>
                  <a:cubicBezTo>
                    <a:pt x="8234" y="12686"/>
                    <a:pt x="8262" y="12462"/>
                    <a:pt x="8262" y="12210"/>
                  </a:cubicBezTo>
                  <a:cubicBezTo>
                    <a:pt x="8262" y="11762"/>
                    <a:pt x="8234" y="11314"/>
                    <a:pt x="8150" y="10866"/>
                  </a:cubicBezTo>
                  <a:cubicBezTo>
                    <a:pt x="8318" y="11314"/>
                    <a:pt x="8514" y="11734"/>
                    <a:pt x="8738" y="12098"/>
                  </a:cubicBezTo>
                  <a:cubicBezTo>
                    <a:pt x="8850" y="12322"/>
                    <a:pt x="8990" y="12518"/>
                    <a:pt x="9130" y="12686"/>
                  </a:cubicBezTo>
                  <a:cubicBezTo>
                    <a:pt x="9270" y="12882"/>
                    <a:pt x="9438" y="13078"/>
                    <a:pt x="9634" y="13218"/>
                  </a:cubicBezTo>
                  <a:cubicBezTo>
                    <a:pt x="10026" y="13554"/>
                    <a:pt x="10614" y="13498"/>
                    <a:pt x="10950" y="13106"/>
                  </a:cubicBezTo>
                  <a:cubicBezTo>
                    <a:pt x="11118" y="12882"/>
                    <a:pt x="11202" y="12602"/>
                    <a:pt x="11146" y="12350"/>
                  </a:cubicBezTo>
                  <a:cubicBezTo>
                    <a:pt x="11118" y="12098"/>
                    <a:pt x="11034" y="11874"/>
                    <a:pt x="10950" y="11650"/>
                  </a:cubicBezTo>
                  <a:cubicBezTo>
                    <a:pt x="10838" y="11426"/>
                    <a:pt x="10754" y="11230"/>
                    <a:pt x="10642" y="11006"/>
                  </a:cubicBezTo>
                  <a:cubicBezTo>
                    <a:pt x="10418" y="10614"/>
                    <a:pt x="10166" y="10249"/>
                    <a:pt x="9858" y="9885"/>
                  </a:cubicBezTo>
                  <a:cubicBezTo>
                    <a:pt x="10222" y="10193"/>
                    <a:pt x="10586" y="10446"/>
                    <a:pt x="10978" y="10670"/>
                  </a:cubicBezTo>
                  <a:cubicBezTo>
                    <a:pt x="11202" y="10782"/>
                    <a:pt x="11398" y="10894"/>
                    <a:pt x="11622" y="10978"/>
                  </a:cubicBezTo>
                  <a:cubicBezTo>
                    <a:pt x="11846" y="11062"/>
                    <a:pt x="12070" y="11146"/>
                    <a:pt x="12322" y="11202"/>
                  </a:cubicBezTo>
                  <a:cubicBezTo>
                    <a:pt x="12826" y="11286"/>
                    <a:pt x="13302" y="10922"/>
                    <a:pt x="13386" y="10418"/>
                  </a:cubicBezTo>
                  <a:cubicBezTo>
                    <a:pt x="13442" y="10137"/>
                    <a:pt x="13358" y="9885"/>
                    <a:pt x="13190" y="9661"/>
                  </a:cubicBezTo>
                  <a:cubicBezTo>
                    <a:pt x="13022" y="9465"/>
                    <a:pt x="12854" y="9325"/>
                    <a:pt x="12658" y="9185"/>
                  </a:cubicBezTo>
                  <a:cubicBezTo>
                    <a:pt x="12462" y="9017"/>
                    <a:pt x="12266" y="8905"/>
                    <a:pt x="12070" y="8765"/>
                  </a:cubicBezTo>
                  <a:cubicBezTo>
                    <a:pt x="11678" y="8541"/>
                    <a:pt x="11286" y="8345"/>
                    <a:pt x="10866" y="8205"/>
                  </a:cubicBezTo>
                  <a:cubicBezTo>
                    <a:pt x="11314" y="8261"/>
                    <a:pt x="11762" y="8317"/>
                    <a:pt x="12210" y="8317"/>
                  </a:cubicBezTo>
                  <a:cubicBezTo>
                    <a:pt x="12462" y="8317"/>
                    <a:pt x="12686" y="8289"/>
                    <a:pt x="12910" y="8261"/>
                  </a:cubicBezTo>
                  <a:cubicBezTo>
                    <a:pt x="13162" y="8205"/>
                    <a:pt x="13386" y="8177"/>
                    <a:pt x="13638" y="8093"/>
                  </a:cubicBezTo>
                  <a:cubicBezTo>
                    <a:pt x="14114" y="7897"/>
                    <a:pt x="14366" y="7365"/>
                    <a:pt x="14170" y="6889"/>
                  </a:cubicBezTo>
                  <a:cubicBezTo>
                    <a:pt x="14086" y="6609"/>
                    <a:pt x="13890" y="6413"/>
                    <a:pt x="13638" y="6329"/>
                  </a:cubicBezTo>
                  <a:cubicBezTo>
                    <a:pt x="13386" y="6245"/>
                    <a:pt x="13162" y="6189"/>
                    <a:pt x="12910" y="6161"/>
                  </a:cubicBezTo>
                  <a:cubicBezTo>
                    <a:pt x="12686" y="6133"/>
                    <a:pt x="12462" y="6105"/>
                    <a:pt x="12210" y="6105"/>
                  </a:cubicBezTo>
                  <a:cubicBezTo>
                    <a:pt x="11762" y="6105"/>
                    <a:pt x="11314" y="6133"/>
                    <a:pt x="10866" y="6217"/>
                  </a:cubicBezTo>
                  <a:cubicBezTo>
                    <a:pt x="11286" y="6049"/>
                    <a:pt x="11706" y="5881"/>
                    <a:pt x="12098" y="5629"/>
                  </a:cubicBezTo>
                  <a:cubicBezTo>
                    <a:pt x="12294" y="5517"/>
                    <a:pt x="12490" y="5377"/>
                    <a:pt x="12686" y="5237"/>
                  </a:cubicBezTo>
                  <a:cubicBezTo>
                    <a:pt x="12882" y="5097"/>
                    <a:pt x="13050" y="4929"/>
                    <a:pt x="13218" y="4733"/>
                  </a:cubicBezTo>
                  <a:cubicBezTo>
                    <a:pt x="13554" y="4341"/>
                    <a:pt x="13498" y="3753"/>
                    <a:pt x="13078" y="3417"/>
                  </a:cubicBezTo>
                  <a:cubicBezTo>
                    <a:pt x="12882" y="3249"/>
                    <a:pt x="12602" y="3165"/>
                    <a:pt x="12350" y="3221"/>
                  </a:cubicBezTo>
                  <a:cubicBezTo>
                    <a:pt x="12098" y="3249"/>
                    <a:pt x="11874" y="3333"/>
                    <a:pt x="11650" y="3417"/>
                  </a:cubicBezTo>
                  <a:cubicBezTo>
                    <a:pt x="11426" y="3529"/>
                    <a:pt x="11202" y="3613"/>
                    <a:pt x="11006" y="3725"/>
                  </a:cubicBezTo>
                  <a:cubicBezTo>
                    <a:pt x="10614" y="3949"/>
                    <a:pt x="10250" y="4229"/>
                    <a:pt x="9886" y="4509"/>
                  </a:cubicBezTo>
                  <a:cubicBezTo>
                    <a:pt x="10166" y="4145"/>
                    <a:pt x="10446" y="3781"/>
                    <a:pt x="10670" y="3389"/>
                  </a:cubicBezTo>
                  <a:cubicBezTo>
                    <a:pt x="10782" y="3193"/>
                    <a:pt x="10894" y="2969"/>
                    <a:pt x="10978" y="2745"/>
                  </a:cubicBezTo>
                  <a:cubicBezTo>
                    <a:pt x="11062" y="2520"/>
                    <a:pt x="11146" y="2296"/>
                    <a:pt x="11174" y="2044"/>
                  </a:cubicBezTo>
                  <a:cubicBezTo>
                    <a:pt x="11258" y="1540"/>
                    <a:pt x="10922" y="1064"/>
                    <a:pt x="10418" y="980"/>
                  </a:cubicBezTo>
                  <a:cubicBezTo>
                    <a:pt x="10138" y="924"/>
                    <a:pt x="9858" y="1008"/>
                    <a:pt x="9662" y="1176"/>
                  </a:cubicBezTo>
                  <a:cubicBezTo>
                    <a:pt x="9466" y="1344"/>
                    <a:pt x="9298" y="1512"/>
                    <a:pt x="9158" y="1708"/>
                  </a:cubicBezTo>
                  <a:cubicBezTo>
                    <a:pt x="9018" y="1904"/>
                    <a:pt x="8878" y="2100"/>
                    <a:pt x="8766" y="2296"/>
                  </a:cubicBezTo>
                  <a:cubicBezTo>
                    <a:pt x="8542" y="2689"/>
                    <a:pt x="8346" y="3081"/>
                    <a:pt x="8178" y="3529"/>
                  </a:cubicBezTo>
                  <a:cubicBezTo>
                    <a:pt x="8262" y="3053"/>
                    <a:pt x="8290" y="2604"/>
                    <a:pt x="8290" y="2156"/>
                  </a:cubicBezTo>
                  <a:cubicBezTo>
                    <a:pt x="8290" y="1932"/>
                    <a:pt x="8262" y="1680"/>
                    <a:pt x="8234" y="1456"/>
                  </a:cubicBezTo>
                  <a:cubicBezTo>
                    <a:pt x="8206" y="1204"/>
                    <a:pt x="8150" y="980"/>
                    <a:pt x="8066" y="728"/>
                  </a:cubicBezTo>
                  <a:cubicBezTo>
                    <a:pt x="7898" y="252"/>
                    <a:pt x="7337" y="0"/>
                    <a:pt x="6861" y="196"/>
                  </a:cubicBezTo>
                  <a:cubicBezTo>
                    <a:pt x="6609" y="280"/>
                    <a:pt x="6413" y="504"/>
                    <a:pt x="6329" y="728"/>
                  </a:cubicBezTo>
                  <a:cubicBezTo>
                    <a:pt x="6217" y="980"/>
                    <a:pt x="6189" y="1204"/>
                    <a:pt x="6161" y="1456"/>
                  </a:cubicBezTo>
                  <a:cubicBezTo>
                    <a:pt x="6105" y="1680"/>
                    <a:pt x="6105" y="1932"/>
                    <a:pt x="6105" y="2156"/>
                  </a:cubicBezTo>
                  <a:cubicBezTo>
                    <a:pt x="6077" y="2604"/>
                    <a:pt x="6133" y="3053"/>
                    <a:pt x="6217" y="3501"/>
                  </a:cubicBezTo>
                  <a:cubicBezTo>
                    <a:pt x="6049" y="3081"/>
                    <a:pt x="5853" y="2661"/>
                    <a:pt x="5629" y="2268"/>
                  </a:cubicBezTo>
                  <a:cubicBezTo>
                    <a:pt x="5517" y="2072"/>
                    <a:pt x="5377" y="1876"/>
                    <a:pt x="5237" y="1680"/>
                  </a:cubicBezTo>
                  <a:cubicBezTo>
                    <a:pt x="5069" y="1484"/>
                    <a:pt x="4929" y="1316"/>
                    <a:pt x="4733" y="1148"/>
                  </a:cubicBezTo>
                  <a:cubicBezTo>
                    <a:pt x="4341" y="812"/>
                    <a:pt x="3753" y="868"/>
                    <a:pt x="3417" y="1288"/>
                  </a:cubicBezTo>
                  <a:cubicBezTo>
                    <a:pt x="3221" y="1484"/>
                    <a:pt x="3165" y="1764"/>
                    <a:pt x="3193" y="2044"/>
                  </a:cubicBezTo>
                  <a:cubicBezTo>
                    <a:pt x="3249" y="2268"/>
                    <a:pt x="3333" y="2520"/>
                    <a:pt x="3417" y="2717"/>
                  </a:cubicBezTo>
                  <a:cubicBezTo>
                    <a:pt x="3501" y="2941"/>
                    <a:pt x="3613" y="3165"/>
                    <a:pt x="3725" y="3361"/>
                  </a:cubicBezTo>
                  <a:cubicBezTo>
                    <a:pt x="3949" y="3753"/>
                    <a:pt x="4201" y="4117"/>
                    <a:pt x="4481" y="4481"/>
                  </a:cubicBezTo>
                  <a:cubicBezTo>
                    <a:pt x="4145" y="4201"/>
                    <a:pt x="3781" y="3921"/>
                    <a:pt x="3361" y="3697"/>
                  </a:cubicBezTo>
                  <a:cubicBezTo>
                    <a:pt x="3165" y="3585"/>
                    <a:pt x="2941" y="3473"/>
                    <a:pt x="2745" y="3389"/>
                  </a:cubicBezTo>
                  <a:cubicBezTo>
                    <a:pt x="2521" y="3305"/>
                    <a:pt x="2297" y="3221"/>
                    <a:pt x="2045" y="3193"/>
                  </a:cubicBezTo>
                  <a:cubicBezTo>
                    <a:pt x="1513" y="3109"/>
                    <a:pt x="1037" y="3445"/>
                    <a:pt x="953" y="3949"/>
                  </a:cubicBezTo>
                  <a:cubicBezTo>
                    <a:pt x="925" y="4229"/>
                    <a:pt x="981" y="4509"/>
                    <a:pt x="1149" y="4705"/>
                  </a:cubicBezTo>
                  <a:cubicBezTo>
                    <a:pt x="1317" y="4901"/>
                    <a:pt x="1513" y="5069"/>
                    <a:pt x="1681" y="5209"/>
                  </a:cubicBezTo>
                  <a:cubicBezTo>
                    <a:pt x="1877" y="5349"/>
                    <a:pt x="2073" y="5489"/>
                    <a:pt x="2269" y="5601"/>
                  </a:cubicBezTo>
                  <a:cubicBezTo>
                    <a:pt x="2661" y="5825"/>
                    <a:pt x="3081" y="6021"/>
                    <a:pt x="3501" y="6189"/>
                  </a:cubicBezTo>
                  <a:cubicBezTo>
                    <a:pt x="3053" y="6105"/>
                    <a:pt x="2605" y="6077"/>
                    <a:pt x="2157" y="6077"/>
                  </a:cubicBezTo>
                  <a:cubicBezTo>
                    <a:pt x="1905" y="6077"/>
                    <a:pt x="1681" y="6105"/>
                    <a:pt x="1429" y="6133"/>
                  </a:cubicBezTo>
                  <a:cubicBezTo>
                    <a:pt x="1205" y="6161"/>
                    <a:pt x="953" y="6217"/>
                    <a:pt x="729" y="6301"/>
                  </a:cubicBezTo>
                  <a:cubicBezTo>
                    <a:pt x="252" y="6469"/>
                    <a:pt x="0" y="7029"/>
                    <a:pt x="168" y="75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4;p44">
              <a:extLst>
                <a:ext uri="{FF2B5EF4-FFF2-40B4-BE49-F238E27FC236}">
                  <a16:creationId xmlns:a16="http://schemas.microsoft.com/office/drawing/2014/main" xmlns="" id="{676ABDB8-47BF-62ED-4E97-F19C7EBB5E78}"/>
                </a:ext>
              </a:extLst>
            </p:cNvPr>
            <p:cNvSpPr/>
            <p:nvPr/>
          </p:nvSpPr>
          <p:spPr>
            <a:xfrm>
              <a:off x="1630043" y="1849332"/>
              <a:ext cx="101686" cy="101717"/>
            </a:xfrm>
            <a:custGeom>
              <a:avLst/>
              <a:gdLst/>
              <a:ahLst/>
              <a:cxnLst/>
              <a:rect l="l" t="t" r="r" b="b"/>
              <a:pathLst>
                <a:path w="3249" h="3250" extrusionOk="0">
                  <a:moveTo>
                    <a:pt x="1624" y="1"/>
                  </a:moveTo>
                  <a:cubicBezTo>
                    <a:pt x="728" y="1"/>
                    <a:pt x="0" y="729"/>
                    <a:pt x="0" y="1625"/>
                  </a:cubicBezTo>
                  <a:cubicBezTo>
                    <a:pt x="0" y="2521"/>
                    <a:pt x="728" y="3249"/>
                    <a:pt x="1624" y="3249"/>
                  </a:cubicBezTo>
                  <a:cubicBezTo>
                    <a:pt x="2521" y="3249"/>
                    <a:pt x="3249" y="2521"/>
                    <a:pt x="3249" y="1625"/>
                  </a:cubicBezTo>
                  <a:cubicBezTo>
                    <a:pt x="3249" y="729"/>
                    <a:pt x="2521" y="1"/>
                    <a:pt x="16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>
            <a:spLocks noGrp="1"/>
          </p:cNvSpPr>
          <p:nvPr>
            <p:ph type="title"/>
          </p:nvPr>
        </p:nvSpPr>
        <p:spPr>
          <a:xfrm>
            <a:off x="902880" y="3911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Imbue" panose="020B0604020202020204" charset="0"/>
              </a:rPr>
              <a:t>Pipelines</a:t>
            </a:r>
            <a:endParaRPr dirty="0">
              <a:latin typeface="Imbue" panose="020B0604020202020204" charset="0"/>
            </a:endParaRPr>
          </a:p>
        </p:txBody>
      </p:sp>
      <p:sp>
        <p:nvSpPr>
          <p:cNvPr id="410" name="Google Shape;410;p40"/>
          <p:cNvSpPr txBox="1">
            <a:spLocks noGrp="1"/>
          </p:cNvSpPr>
          <p:nvPr>
            <p:ph type="subTitle" idx="3"/>
          </p:nvPr>
        </p:nvSpPr>
        <p:spPr>
          <a:xfrm>
            <a:off x="1745786" y="4001605"/>
            <a:ext cx="25035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Provides legal information to the victim.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411" name="Google Shape;411;p40"/>
          <p:cNvSpPr txBox="1">
            <a:spLocks noGrp="1"/>
          </p:cNvSpPr>
          <p:nvPr>
            <p:ph type="subTitle" idx="1"/>
          </p:nvPr>
        </p:nvSpPr>
        <p:spPr>
          <a:xfrm>
            <a:off x="1669465" y="2265794"/>
            <a:ext cx="25035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Suggests safety measures to the user. </a:t>
            </a:r>
            <a:endParaRPr dirty="0"/>
          </a:p>
        </p:txBody>
      </p:sp>
      <p:sp>
        <p:nvSpPr>
          <p:cNvPr id="412" name="Google Shape;412;p40"/>
          <p:cNvSpPr txBox="1">
            <a:spLocks noGrp="1"/>
          </p:cNvSpPr>
          <p:nvPr>
            <p:ph type="subTitle" idx="2"/>
          </p:nvPr>
        </p:nvSpPr>
        <p:spPr>
          <a:xfrm>
            <a:off x="5247899" y="2265794"/>
            <a:ext cx="25035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Gives emotional support to the victim.</a:t>
            </a:r>
            <a:endParaRPr dirty="0"/>
          </a:p>
        </p:txBody>
      </p:sp>
      <p:sp>
        <p:nvSpPr>
          <p:cNvPr id="414" name="Google Shape;414;p40"/>
          <p:cNvSpPr txBox="1">
            <a:spLocks noGrp="1"/>
          </p:cNvSpPr>
          <p:nvPr>
            <p:ph type="subTitle" idx="5"/>
          </p:nvPr>
        </p:nvSpPr>
        <p:spPr>
          <a:xfrm>
            <a:off x="5139288" y="3998341"/>
            <a:ext cx="25035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Suggests videos on self-defense.</a:t>
            </a:r>
            <a:endParaRPr dirty="0"/>
          </a:p>
        </p:txBody>
      </p:sp>
      <p:sp>
        <p:nvSpPr>
          <p:cNvPr id="415" name="Google Shape;415;p40"/>
          <p:cNvSpPr txBox="1">
            <a:spLocks noGrp="1"/>
          </p:cNvSpPr>
          <p:nvPr>
            <p:ph type="title" idx="6"/>
          </p:nvPr>
        </p:nvSpPr>
        <p:spPr>
          <a:xfrm>
            <a:off x="2421953" y="1162725"/>
            <a:ext cx="1108500" cy="4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6" name="Google Shape;416;p40"/>
          <p:cNvSpPr txBox="1">
            <a:spLocks noGrp="1"/>
          </p:cNvSpPr>
          <p:nvPr>
            <p:ph type="title" idx="7"/>
          </p:nvPr>
        </p:nvSpPr>
        <p:spPr>
          <a:xfrm>
            <a:off x="2443273" y="2898561"/>
            <a:ext cx="1108500" cy="4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17" name="Google Shape;417;p40"/>
          <p:cNvSpPr txBox="1">
            <a:spLocks noGrp="1"/>
          </p:cNvSpPr>
          <p:nvPr>
            <p:ph type="title" idx="8"/>
          </p:nvPr>
        </p:nvSpPr>
        <p:spPr>
          <a:xfrm>
            <a:off x="5677257" y="1162725"/>
            <a:ext cx="1108500" cy="4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title" idx="13"/>
          </p:nvPr>
        </p:nvSpPr>
        <p:spPr>
          <a:xfrm>
            <a:off x="5836776" y="2895272"/>
            <a:ext cx="1108500" cy="4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0" name="Google Shape;420;p40"/>
          <p:cNvSpPr txBox="1">
            <a:spLocks noGrp="1"/>
          </p:cNvSpPr>
          <p:nvPr>
            <p:ph type="subTitle" idx="14"/>
          </p:nvPr>
        </p:nvSpPr>
        <p:spPr>
          <a:xfrm>
            <a:off x="1724466" y="1560503"/>
            <a:ext cx="25035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Safety Measures </a:t>
            </a:r>
            <a:endParaRPr dirty="0"/>
          </a:p>
        </p:txBody>
      </p:sp>
      <p:sp>
        <p:nvSpPr>
          <p:cNvPr id="421" name="Google Shape;421;p40"/>
          <p:cNvSpPr txBox="1">
            <a:spLocks noGrp="1"/>
          </p:cNvSpPr>
          <p:nvPr>
            <p:ph type="subTitle" idx="15"/>
          </p:nvPr>
        </p:nvSpPr>
        <p:spPr>
          <a:xfrm>
            <a:off x="4979768" y="1560503"/>
            <a:ext cx="25035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Trauma Support</a:t>
            </a:r>
            <a:endParaRPr dirty="0"/>
          </a:p>
        </p:txBody>
      </p:sp>
      <p:sp>
        <p:nvSpPr>
          <p:cNvPr id="422" name="Google Shape;422;p40"/>
          <p:cNvSpPr txBox="1">
            <a:spLocks noGrp="1"/>
          </p:cNvSpPr>
          <p:nvPr>
            <p:ph type="subTitle" idx="16"/>
          </p:nvPr>
        </p:nvSpPr>
        <p:spPr>
          <a:xfrm>
            <a:off x="5139288" y="3293050"/>
            <a:ext cx="25035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Self-Defence Tutorials</a:t>
            </a:r>
            <a:endParaRPr dirty="0"/>
          </a:p>
        </p:txBody>
      </p:sp>
      <p:sp>
        <p:nvSpPr>
          <p:cNvPr id="423" name="Google Shape;423;p40"/>
          <p:cNvSpPr txBox="1">
            <a:spLocks noGrp="1"/>
          </p:cNvSpPr>
          <p:nvPr>
            <p:ph type="subTitle" idx="17"/>
          </p:nvPr>
        </p:nvSpPr>
        <p:spPr>
          <a:xfrm>
            <a:off x="1745800" y="3296338"/>
            <a:ext cx="25035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Legal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Advice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 txBox="1">
            <a:spLocks noGrp="1"/>
          </p:cNvSpPr>
          <p:nvPr>
            <p:ph type="title"/>
          </p:nvPr>
        </p:nvSpPr>
        <p:spPr>
          <a:xfrm>
            <a:off x="1057002" y="1654686"/>
            <a:ext cx="4170900" cy="18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mbue" panose="020B0604020202020204" charset="0"/>
              </a:rPr>
              <a:t> Pipeline 1</a:t>
            </a:r>
            <a:br>
              <a:rPr lang="en" dirty="0">
                <a:latin typeface="Imbue" panose="020B0604020202020204" charset="0"/>
              </a:rPr>
            </a:br>
            <a:r>
              <a:rPr lang="en" sz="3000" dirty="0">
                <a:solidFill>
                  <a:srgbClr val="B8719E"/>
                </a:solidFill>
                <a:latin typeface="Bahnschrift Condensed" panose="020B0502040204020203" pitchFamily="34" charset="0"/>
              </a:rPr>
              <a:t>Safety measures</a:t>
            </a:r>
            <a:r>
              <a:rPr lang="en" dirty="0">
                <a:solidFill>
                  <a:srgbClr val="B8719E"/>
                </a:solidFill>
                <a:latin typeface="Imbue" panose="020B0604020202020204" charset="0"/>
              </a:rPr>
              <a:t/>
            </a:r>
            <a:br>
              <a:rPr lang="en" dirty="0">
                <a:solidFill>
                  <a:srgbClr val="B8719E"/>
                </a:solidFill>
                <a:latin typeface="Imbue" panose="020B0604020202020204" charset="0"/>
              </a:rPr>
            </a:br>
            <a:r>
              <a:rPr lang="en" sz="2000" dirty="0">
                <a:solidFill>
                  <a:srgbClr val="B8719E"/>
                </a:solidFill>
                <a:latin typeface="Imbue" panose="020B0604020202020204" charset="0"/>
              </a:rPr>
              <a:t/>
            </a:r>
            <a:br>
              <a:rPr lang="en" sz="2000" dirty="0">
                <a:solidFill>
                  <a:srgbClr val="B8719E"/>
                </a:solidFill>
                <a:latin typeface="Imbue" panose="020B0604020202020204" charset="0"/>
              </a:rPr>
            </a:br>
            <a:r>
              <a:rPr lang="en" sz="2000" dirty="0">
                <a:latin typeface="Imbue" panose="020B0604020202020204" charset="0"/>
              </a:rPr>
              <a:t>Sample input/output:</a:t>
            </a:r>
            <a:endParaRPr sz="2000" dirty="0">
              <a:latin typeface="Imbue" panose="020B0604020202020204" charset="0"/>
            </a:endParaRPr>
          </a:p>
        </p:txBody>
      </p:sp>
      <p:grpSp>
        <p:nvGrpSpPr>
          <p:cNvPr id="523" name="Google Shape;523;p50"/>
          <p:cNvGrpSpPr/>
          <p:nvPr/>
        </p:nvGrpSpPr>
        <p:grpSpPr>
          <a:xfrm>
            <a:off x="4611106" y="1638659"/>
            <a:ext cx="4876269" cy="3504840"/>
            <a:chOff x="4611106" y="1638659"/>
            <a:chExt cx="4876269" cy="3504840"/>
          </a:xfrm>
        </p:grpSpPr>
        <p:grpSp>
          <p:nvGrpSpPr>
            <p:cNvPr id="524" name="Google Shape;524;p50"/>
            <p:cNvGrpSpPr/>
            <p:nvPr/>
          </p:nvGrpSpPr>
          <p:grpSpPr>
            <a:xfrm>
              <a:off x="4611106" y="3427071"/>
              <a:ext cx="1594523" cy="1716418"/>
              <a:chOff x="4611106" y="3427071"/>
              <a:chExt cx="1594523" cy="1716418"/>
            </a:xfrm>
          </p:grpSpPr>
          <p:pic>
            <p:nvPicPr>
              <p:cNvPr id="525" name="Google Shape;525;p5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139329" y="3427071"/>
                <a:ext cx="1066300" cy="9292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" name="Google Shape;526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611106" y="4017577"/>
                <a:ext cx="1066300" cy="11259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7" name="Google Shape;527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16475" y="1638659"/>
              <a:ext cx="4170901" cy="35048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8" name="Google Shape;52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1175" y="2793024"/>
            <a:ext cx="166225" cy="1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0950" y="1552749"/>
            <a:ext cx="166225" cy="1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0;p39">
            <a:extLst>
              <a:ext uri="{FF2B5EF4-FFF2-40B4-BE49-F238E27FC236}">
                <a16:creationId xmlns:a16="http://schemas.microsoft.com/office/drawing/2014/main" xmlns="" id="{22D83996-4007-1298-01A1-25766DFCC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340" y="437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Imbue" panose="020B0604020202020204" charset="0"/>
              </a:rPr>
              <a:t>PIPELINE REVIEW</a:t>
            </a:r>
            <a:endParaRPr sz="3000" dirty="0">
              <a:latin typeface="Imbue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73AF7E1-163F-6801-8358-A53D15851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485660"/>
            <a:ext cx="6957060" cy="25679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858D5F2-8BAD-20E8-AF8F-918F754B1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956" y="188392"/>
            <a:ext cx="5072526" cy="544209"/>
          </a:xfrm>
          <a:prstGeom prst="rect">
            <a:avLst/>
          </a:prstGeom>
          <a:ln>
            <a:noFill/>
          </a:ln>
        </p:spPr>
      </p:pic>
      <p:grpSp>
        <p:nvGrpSpPr>
          <p:cNvPr id="674" name="Google Shape;674;p61"/>
          <p:cNvGrpSpPr/>
          <p:nvPr/>
        </p:nvGrpSpPr>
        <p:grpSpPr>
          <a:xfrm rot="16200000">
            <a:off x="2717361" y="-921610"/>
            <a:ext cx="4181719" cy="7509712"/>
            <a:chOff x="4975325" y="832650"/>
            <a:chExt cx="2593800" cy="3478200"/>
          </a:xfrm>
        </p:grpSpPr>
        <p:sp>
          <p:nvSpPr>
            <p:cNvPr id="675" name="Google Shape;675;p61"/>
            <p:cNvSpPr/>
            <p:nvPr/>
          </p:nvSpPr>
          <p:spPr>
            <a:xfrm>
              <a:off x="4975325" y="832650"/>
              <a:ext cx="2593800" cy="3478200"/>
            </a:xfrm>
            <a:prstGeom prst="roundRect">
              <a:avLst>
                <a:gd name="adj" fmla="val 325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76" name="Google Shape;676;p61"/>
            <p:cNvSpPr/>
            <p:nvPr/>
          </p:nvSpPr>
          <p:spPr>
            <a:xfrm>
              <a:off x="5731775" y="4097675"/>
              <a:ext cx="1080900" cy="78600"/>
            </a:xfrm>
            <a:prstGeom prst="roundRect">
              <a:avLst>
                <a:gd name="adj" fmla="val 325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77" name="Google Shape;677;p61"/>
            <p:cNvSpPr/>
            <p:nvPr/>
          </p:nvSpPr>
          <p:spPr>
            <a:xfrm>
              <a:off x="6057275" y="960950"/>
              <a:ext cx="429900" cy="78600"/>
            </a:xfrm>
            <a:prstGeom prst="roundRect">
              <a:avLst>
                <a:gd name="adj" fmla="val 325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9048354-3E65-CF32-C11C-096045C66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1597"/>
          <a:stretch/>
        </p:blipFill>
        <p:spPr>
          <a:xfrm>
            <a:off x="1628445" y="1003528"/>
            <a:ext cx="6359549" cy="36594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050" y="3728149"/>
            <a:ext cx="166225" cy="1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100" y="1431999"/>
            <a:ext cx="166225" cy="18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p54"/>
          <p:cNvGrpSpPr/>
          <p:nvPr/>
        </p:nvGrpSpPr>
        <p:grpSpPr>
          <a:xfrm>
            <a:off x="-851160" y="1831924"/>
            <a:ext cx="4954009" cy="3434442"/>
            <a:chOff x="-851160" y="1831924"/>
            <a:chExt cx="4954009" cy="3434442"/>
          </a:xfrm>
        </p:grpSpPr>
        <p:grpSp>
          <p:nvGrpSpPr>
            <p:cNvPr id="562" name="Google Shape;562;p54"/>
            <p:cNvGrpSpPr/>
            <p:nvPr/>
          </p:nvGrpSpPr>
          <p:grpSpPr>
            <a:xfrm>
              <a:off x="2320976" y="2889674"/>
              <a:ext cx="1781873" cy="2376693"/>
              <a:chOff x="-5023315" y="2156218"/>
              <a:chExt cx="1922193" cy="2563854"/>
            </a:xfrm>
          </p:grpSpPr>
          <p:pic>
            <p:nvPicPr>
              <p:cNvPr id="563" name="Google Shape;563;p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4492912">
                <a:off x="-4487490" y="3358748"/>
                <a:ext cx="1319025" cy="11494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4" name="Google Shape;564;p5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5023315" y="2156218"/>
                <a:ext cx="1319025" cy="13927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65" name="Google Shape;565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018685">
              <a:off x="-679299" y="2768560"/>
              <a:ext cx="1983563" cy="1378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4850" y="1831924"/>
              <a:ext cx="3090165" cy="3315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522;p50">
            <a:extLst>
              <a:ext uri="{FF2B5EF4-FFF2-40B4-BE49-F238E27FC236}">
                <a16:creationId xmlns:a16="http://schemas.microsoft.com/office/drawing/2014/main" xmlns="" id="{6A34FD8F-69DF-87A5-8FA2-471E85B8007A}"/>
              </a:ext>
            </a:extLst>
          </p:cNvPr>
          <p:cNvSpPr txBox="1">
            <a:spLocks/>
          </p:cNvSpPr>
          <p:nvPr/>
        </p:nvSpPr>
        <p:spPr>
          <a:xfrm>
            <a:off x="4303705" y="1523711"/>
            <a:ext cx="4170900" cy="18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 Rose"/>
              <a:buNone/>
              <a:defRPr sz="4000" b="1" i="0" u="none" strike="noStrike" cap="none">
                <a:solidFill>
                  <a:schemeClr val="dk1"/>
                </a:solidFill>
                <a:latin typeface="Red Rose"/>
                <a:ea typeface="Red Rose"/>
                <a:cs typeface="Red Rose"/>
                <a:sym typeface="Red Ro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6000" dirty="0">
                <a:latin typeface="Imbue" panose="020B0604020202020204" charset="0"/>
              </a:rPr>
              <a:t>Pipeline 2</a:t>
            </a:r>
            <a:r>
              <a:rPr lang="en-US" dirty="0">
                <a:latin typeface="Imbue" panose="020B0604020202020204" charset="0"/>
              </a:rPr>
              <a:t/>
            </a:r>
            <a:br>
              <a:rPr lang="en-US" dirty="0">
                <a:latin typeface="Imbue" panose="020B0604020202020204" charset="0"/>
              </a:rPr>
            </a:br>
            <a:r>
              <a:rPr lang="en-IN" sz="3200" dirty="0">
                <a:solidFill>
                  <a:srgbClr val="B8719E"/>
                </a:solidFill>
                <a:latin typeface="Bahnschrift Condensed" panose="020B0502040204020203" pitchFamily="34" charset="0"/>
              </a:rPr>
              <a:t>Trauma Support</a:t>
            </a:r>
          </a:p>
          <a:p>
            <a:pPr algn="ctr"/>
            <a:r>
              <a:rPr lang="en-US" sz="2000" dirty="0">
                <a:latin typeface="Imbue" panose="020B0604020202020204" charset="0"/>
              </a:rPr>
              <a:t>Sample input/output: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xmlns="" id="{2F2ED725-0171-6390-22A3-B105A134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00;p39">
            <a:extLst>
              <a:ext uri="{FF2B5EF4-FFF2-40B4-BE49-F238E27FC236}">
                <a16:creationId xmlns:a16="http://schemas.microsoft.com/office/drawing/2014/main" xmlns="" id="{72B2D5C4-77F9-6B07-5EE9-9FC91CC08D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340" y="437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latin typeface="Imbue" panose="020B0604020202020204" charset="0"/>
              </a:rPr>
              <a:t>PIPELINE REVIEW</a:t>
            </a:r>
            <a:endParaRPr sz="3000" dirty="0">
              <a:latin typeface="Imbue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BC3C6-9D1F-A361-7D2F-7A3139CD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1613050"/>
            <a:ext cx="6781800" cy="22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645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>
          <a:extLst>
            <a:ext uri="{FF2B5EF4-FFF2-40B4-BE49-F238E27FC236}">
              <a16:creationId xmlns:a16="http://schemas.microsoft.com/office/drawing/2014/main" xmlns="" id="{E7CA9CC6-AFC4-7BF1-9E69-3729EE05D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61">
            <a:extLst>
              <a:ext uri="{FF2B5EF4-FFF2-40B4-BE49-F238E27FC236}">
                <a16:creationId xmlns:a16="http://schemas.microsoft.com/office/drawing/2014/main" xmlns="" id="{639EE442-34DB-F1C0-5360-7E1422C283D0}"/>
              </a:ext>
            </a:extLst>
          </p:cNvPr>
          <p:cNvGrpSpPr/>
          <p:nvPr/>
        </p:nvGrpSpPr>
        <p:grpSpPr>
          <a:xfrm rot="16200000">
            <a:off x="2567146" y="-733602"/>
            <a:ext cx="4009708" cy="7221958"/>
            <a:chOff x="4975325" y="832650"/>
            <a:chExt cx="2593800" cy="3478200"/>
          </a:xfrm>
        </p:grpSpPr>
        <p:sp>
          <p:nvSpPr>
            <p:cNvPr id="675" name="Google Shape;675;p61">
              <a:extLst>
                <a:ext uri="{FF2B5EF4-FFF2-40B4-BE49-F238E27FC236}">
                  <a16:creationId xmlns:a16="http://schemas.microsoft.com/office/drawing/2014/main" xmlns="" id="{DBBD7805-36FC-8260-B883-FA4E0F024699}"/>
                </a:ext>
              </a:extLst>
            </p:cNvPr>
            <p:cNvSpPr/>
            <p:nvPr/>
          </p:nvSpPr>
          <p:spPr>
            <a:xfrm>
              <a:off x="4975325" y="832650"/>
              <a:ext cx="2593800" cy="3478200"/>
            </a:xfrm>
            <a:prstGeom prst="roundRect">
              <a:avLst>
                <a:gd name="adj" fmla="val 325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76" name="Google Shape;676;p61">
              <a:extLst>
                <a:ext uri="{FF2B5EF4-FFF2-40B4-BE49-F238E27FC236}">
                  <a16:creationId xmlns:a16="http://schemas.microsoft.com/office/drawing/2014/main" xmlns="" id="{D3BC079F-2D16-1986-8E67-7A0DFD4E5D1D}"/>
                </a:ext>
              </a:extLst>
            </p:cNvPr>
            <p:cNvSpPr/>
            <p:nvPr/>
          </p:nvSpPr>
          <p:spPr>
            <a:xfrm>
              <a:off x="5731775" y="4097675"/>
              <a:ext cx="1080900" cy="78600"/>
            </a:xfrm>
            <a:prstGeom prst="roundRect">
              <a:avLst>
                <a:gd name="adj" fmla="val 325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77" name="Google Shape;677;p61">
              <a:extLst>
                <a:ext uri="{FF2B5EF4-FFF2-40B4-BE49-F238E27FC236}">
                  <a16:creationId xmlns:a16="http://schemas.microsoft.com/office/drawing/2014/main" xmlns="" id="{43E12BAB-7724-9DB0-29D6-73790DED7C82}"/>
                </a:ext>
              </a:extLst>
            </p:cNvPr>
            <p:cNvSpPr/>
            <p:nvPr/>
          </p:nvSpPr>
          <p:spPr>
            <a:xfrm>
              <a:off x="6057275" y="960950"/>
              <a:ext cx="429900" cy="78600"/>
            </a:xfrm>
            <a:prstGeom prst="roundRect">
              <a:avLst>
                <a:gd name="adj" fmla="val 325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6A66A6-473D-8DCB-9422-F35D422A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207" y="219873"/>
            <a:ext cx="3190271" cy="652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DE2B8A-5230-3E60-8AE7-00ADDFF37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4479" y="1047838"/>
            <a:ext cx="6035040" cy="36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5268243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Women's Day by Slidesgo">
  <a:themeElements>
    <a:clrScheme name="Simple Light">
      <a:dk1>
        <a:srgbClr val="6B54D0"/>
      </a:dk1>
      <a:lt1>
        <a:srgbClr val="001247"/>
      </a:lt1>
      <a:dk2>
        <a:srgbClr val="FBF5FF"/>
      </a:dk2>
      <a:lt2>
        <a:srgbClr val="FF7EF6"/>
      </a:lt2>
      <a:accent1>
        <a:srgbClr val="37C9CD"/>
      </a:accent1>
      <a:accent2>
        <a:srgbClr val="BABE2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12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90</Words>
  <Application>Microsoft Office PowerPoint</Application>
  <PresentationFormat>On-screen Show (16:9)</PresentationFormat>
  <Paragraphs>34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Red Rose</vt:lpstr>
      <vt:lpstr>Georgia</vt:lpstr>
      <vt:lpstr>Imbue</vt:lpstr>
      <vt:lpstr>Bodoni MT Condensed</vt:lpstr>
      <vt:lpstr>Sora</vt:lpstr>
      <vt:lpstr>Poppins Light</vt:lpstr>
      <vt:lpstr>Sofia</vt:lpstr>
      <vt:lpstr>Bahnschrift Condensed</vt:lpstr>
      <vt:lpstr>Bebas Neue</vt:lpstr>
      <vt:lpstr>International Women's Day by Slidesgo</vt:lpstr>
      <vt:lpstr> Women Safety Project  Guardian Wave</vt:lpstr>
      <vt:lpstr>Team Leader</vt:lpstr>
      <vt:lpstr>Pipelines</vt:lpstr>
      <vt:lpstr> Pipeline 1 Safety measures  Sample input/output:</vt:lpstr>
      <vt:lpstr>PIPELINE REVIEW</vt:lpstr>
      <vt:lpstr>Slide 6</vt:lpstr>
      <vt:lpstr>Slide 7</vt:lpstr>
      <vt:lpstr>PIPELINE REVIEW</vt:lpstr>
      <vt:lpstr>Slide 9</vt:lpstr>
      <vt:lpstr>Pipeline 3 Legal Advice Sample input/output:</vt:lpstr>
      <vt:lpstr>PIPELINE REVIEW</vt:lpstr>
      <vt:lpstr>Slide 12</vt:lpstr>
      <vt:lpstr>Slide 13</vt:lpstr>
      <vt:lpstr>Slide 14</vt:lpstr>
      <vt:lpstr>Pipeline 4 Self-Defence Tutorials Sample input/output:</vt:lpstr>
      <vt:lpstr>PIPELINE REVIEW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Women Safety Project  Guardian Wave</dc:title>
  <dc:creator>Sheethal Raj</dc:creator>
  <cp:lastModifiedBy>sriram</cp:lastModifiedBy>
  <cp:revision>8</cp:revision>
  <dcterms:modified xsi:type="dcterms:W3CDTF">2025-03-22T17:54:15Z</dcterms:modified>
</cp:coreProperties>
</file>